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23/01/2023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23/1/2023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"/>
              <a:t>Kλικ για επεξεργασία των στυλ του υποδείγματος</a:t>
            </a:r>
          </a:p>
          <a:p>
            <a:pPr lvl="1"/>
            <a:r>
              <a:rPr lang="cs"/>
              <a:t>Δεύτερου επιπέδου</a:t>
            </a:r>
          </a:p>
          <a:p>
            <a:pPr lvl="2"/>
            <a:r>
              <a:rPr lang="cs"/>
              <a:t>Τρίτου επιπέδου</a:t>
            </a:r>
          </a:p>
          <a:p>
            <a:pPr lvl="3"/>
            <a:r>
              <a:rPr lang="cs"/>
              <a:t>Τέταρτου επιπέδου</a:t>
            </a:r>
          </a:p>
          <a:p>
            <a:pPr lvl="4"/>
            <a:r>
              <a:rPr lang="cs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cs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" sz="1600" dirty="0">
                <a:solidFill>
                  <a:schemeClr val="tx1"/>
                </a:solidFill>
              </a:rPr>
              <a:t>Mathesis - </a:t>
            </a:r>
            <a:r>
              <a:rPr lang="cs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cs" b="1" dirty="0">
                <a:solidFill>
                  <a:srgbClr val="166C59"/>
                </a:solidFill>
              </a:rPr>
              <a:t>Pravidelné mnohoúhelníky 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cs" dirty="0"/>
              <a:t>Učení konceptů pravidelných mnohoúhelníků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Pravidelné </a:t>
            </a:r>
            <a:r>
              <a:rPr lang="cs" b="1" dirty="0" err="1">
                <a:solidFill>
                  <a:srgbClr val="166C59"/>
                </a:solidFill>
              </a:rPr>
              <a:t>mnohoúhelníky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dirty="0"/>
              <a:t>Pravidelné mnohoúhelníky jsou speciální rovinné geometrické útvary, které mají všechny úhly a všechny strany stejné. Pravidelné mnohoúhelníky jsou rovnostranné a rovnoúhelníkové. Označíme-li N počet stran obecného pravidelného mnohoúhelníku, bude mít také N úhlů konstantní amplitudy. Díky tomuto číslu N můžeme klasifikovat pravidelné polygony.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Pravidelné </a:t>
            </a:r>
            <a:r>
              <a:rPr lang="cs" b="1" dirty="0" err="1">
                <a:solidFill>
                  <a:srgbClr val="166C59"/>
                </a:solidFill>
              </a:rPr>
              <a:t>mnohoúhelníky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097B3C1-FA19-E30E-E5B7-1FEBCF358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557250"/>
              </p:ext>
            </p:extLst>
          </p:nvPr>
        </p:nvGraphicFramePr>
        <p:xfrm>
          <a:off x="2078080" y="1844824"/>
          <a:ext cx="4987839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625644672"/>
                    </a:ext>
                  </a:extLst>
                </a:gridCol>
                <a:gridCol w="1278881">
                  <a:extLst>
                    <a:ext uri="{9D8B030D-6E8A-4147-A177-3AD203B41FA5}">
                      <a16:colId xmlns:a16="http://schemas.microsoft.com/office/drawing/2014/main" val="853507480"/>
                    </a:ext>
                  </a:extLst>
                </a:gridCol>
                <a:gridCol w="1980766">
                  <a:extLst>
                    <a:ext uri="{9D8B030D-6E8A-4147-A177-3AD203B41FA5}">
                      <a16:colId xmlns:a16="http://schemas.microsoft.com/office/drawing/2014/main" val="254898578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Počet stran - 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Název pravidelného mnohoúhelníku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Úhel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248027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3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Rovnostranný trojúhelník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60°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108825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Čtverec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90°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55663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5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Normální Pentagon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108°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046148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Běžný šestiúhelník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120°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37270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7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Pravidelný sedmiúhelník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128,5°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08352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Pravidelný oktagon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135°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244398"/>
                  </a:ext>
                </a:extLst>
              </a:tr>
            </a:tbl>
          </a:graphicData>
        </a:graphic>
      </p:graphicFrame>
      <p:pic>
        <p:nvPicPr>
          <p:cNvPr id="1030" name="Immagine 3">
            <a:extLst>
              <a:ext uri="{FF2B5EF4-FFF2-40B4-BE49-F238E27FC236}">
                <a16:creationId xmlns:a16="http://schemas.microsoft.com/office/drawing/2014/main" id="{DFA556F4-61BC-42AA-8DFF-92AE4F2AB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47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magine 4">
            <a:extLst>
              <a:ext uri="{FF2B5EF4-FFF2-40B4-BE49-F238E27FC236}">
                <a16:creationId xmlns:a16="http://schemas.microsoft.com/office/drawing/2014/main" id="{1B2A76D1-D6FD-4FBE-A8E6-79DD70931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magine 1">
            <a:extLst>
              <a:ext uri="{FF2B5EF4-FFF2-40B4-BE49-F238E27FC236}">
                <a16:creationId xmlns:a16="http://schemas.microsoft.com/office/drawing/2014/main" id="{E6D127A0-6EA1-4D91-83F5-B417CD2D7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magine 2">
            <a:extLst>
              <a:ext uri="{FF2B5EF4-FFF2-40B4-BE49-F238E27FC236}">
                <a16:creationId xmlns:a16="http://schemas.microsoft.com/office/drawing/2014/main" id="{9898E283-A227-49A1-97F3-1165DF82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magine 54">
            <a:extLst>
              <a:ext uri="{FF2B5EF4-FFF2-40B4-BE49-F238E27FC236}">
                <a16:creationId xmlns:a16="http://schemas.microsoft.com/office/drawing/2014/main" id="{DB1252C2-6944-4DC7-B53B-D5A20AE01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55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magine 55">
            <a:extLst>
              <a:ext uri="{FF2B5EF4-FFF2-40B4-BE49-F238E27FC236}">
                <a16:creationId xmlns:a16="http://schemas.microsoft.com/office/drawing/2014/main" id="{45BD4FB4-D691-4912-8953-4A617876F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63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 err="1">
                <a:solidFill>
                  <a:srgbClr val="166C59"/>
                </a:solidFill>
              </a:rPr>
              <a:t>Apotém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cs" dirty="0"/>
              <a:t>Apotém </a:t>
            </a:r>
            <a:r>
              <a:rPr lang="cs" b="1" dirty="0"/>
              <a:t>pravidelného </a:t>
            </a:r>
            <a:r>
              <a:rPr lang="cs" dirty="0"/>
              <a:t>mnohoúhelníku je ekvivalentní poloměru kružnice vepsané uvnitř pravidelného mnohoúhelníku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4" name="Immagine 3" descr="Immagine che contiene testo, interni, silhouette, cielo notturno&#10;&#10;Descrizione generata automaticamente">
            <a:extLst>
              <a:ext uri="{FF2B5EF4-FFF2-40B4-BE49-F238E27FC236}">
                <a16:creationId xmlns:a16="http://schemas.microsoft.com/office/drawing/2014/main" id="{8A74DA41-58E9-1F1F-F800-87222EA82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3212976"/>
            <a:ext cx="2804160" cy="243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Pevné číslo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" dirty="0"/>
                  <a:t>Pevné číslo je poměr délky apotému k délce strany. Pevný počet závisí pouze na počtu jeho stran.</a:t>
                </a:r>
                <a:endParaRPr lang="it-IT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cs" dirty="0"/>
                  <a:t>kde </a:t>
                </a:r>
                <a:r>
                  <a:rPr lang="cs" b="1" dirty="0"/>
                  <a:t>f </a:t>
                </a:r>
                <a:r>
                  <a:rPr lang="cs" dirty="0"/>
                  <a:t>je pevné číslo pravidelného mnohoúhelníku, </a:t>
                </a:r>
                <a:r>
                  <a:rPr lang="cs" b="1" dirty="0"/>
                  <a:t>a </a:t>
                </a:r>
                <a:r>
                  <a:rPr lang="cs" dirty="0"/>
                  <a:t>je délka jeho apotému a </a:t>
                </a:r>
                <a:r>
                  <a:rPr lang="cs" b="1" dirty="0"/>
                  <a:t>L </a:t>
                </a:r>
                <a:r>
                  <a:rPr lang="cs" dirty="0"/>
                  <a:t>je délka jeho strany.</a:t>
                </a: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1389" b="-163309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c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Plošná konstanta 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" dirty="0"/>
                  <a:t>Plošná konstanta pravidelného mnohoúhelníku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cs" dirty="0"/>
                  <a:t>je poměr plochy ke čtverci strany. Plocha závisí pouze na počtu jejích stran.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cs" dirty="0"/>
                  <a:t>kde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cs" dirty="0"/>
                  <a:t>, je plošná konstanta pravidelného mnohoúhelníku, A je povrch oblasti a L je délka jeho strany.</a:t>
                </a: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br>
                  <a:rPr lang="en-US" i="1" dirty="0"/>
                </a:b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2315" b="-139568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c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200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Adobe Heiti Std R</vt:lpstr>
      <vt:lpstr>Arial</vt:lpstr>
      <vt:lpstr>Calibri</vt:lpstr>
      <vt:lpstr>Cambria Math</vt:lpstr>
      <vt:lpstr>Tahoma</vt:lpstr>
      <vt:lpstr>Office Theme</vt:lpstr>
      <vt:lpstr>Pravidelné mnohoúhelníky I </vt:lpstr>
      <vt:lpstr>Pravidelné mnohoúhelníky</vt:lpstr>
      <vt:lpstr>Pravidelné mnohoúhelníky</vt:lpstr>
      <vt:lpstr>Apotém</vt:lpstr>
      <vt:lpstr>Pevné číslo</vt:lpstr>
      <vt:lpstr>Plošná konstanta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18</cp:revision>
  <dcterms:created xsi:type="dcterms:W3CDTF">2016-10-07T11:12:08Z</dcterms:created>
  <dcterms:modified xsi:type="dcterms:W3CDTF">2023-01-23T21:35:31Z</dcterms:modified>
  <cp:category/>
</cp:coreProperties>
</file>