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fc47y+NqMDR2m9UPjmA0G8jc3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70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6eef9b252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g126eef9b252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6eef9b252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g126eef9b252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80f97e9a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g1280f97e9a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80f97e9a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1280f97e9a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6eef9b2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g126eef9b2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26eef9b25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" name="Google Shape;56;g126eef9b2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6eef9b252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" name="Google Shape;62;g126eef9b252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6eef9b252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" name="Google Shape;69;g126eef9b252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6eef9b252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26eef9b252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6eef9b252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g126eef9b252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6eef9b252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g126eef9b252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 </a:t>
            </a:r>
            <a:r>
              <a:rPr lang="c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c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284017" y="23569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Úhel Mezi Vektory V Rovině</a:t>
            </a:r>
            <a:endParaRPr b="1" dirty="0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6eef9b252_1_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Hledání úhlu pomocí křížového součinu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8" name="Google Shape;98;g126eef9b252_1_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/>
              <a:t>kde: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cs" b="1"/>
              <a:t>|axb| je modulo křížového součinu dvou vektorů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cs" b="1"/>
              <a:t>|a| a |b| jsou velikosti vektorů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cs" b="1"/>
              <a:t>θ je úhel mezi nimi.</a:t>
            </a:r>
            <a:endParaRPr b="1"/>
          </a:p>
        </p:txBody>
      </p:sp>
      <p:pic>
        <p:nvPicPr>
          <p:cNvPr id="99" name="Google Shape;99;g126eef9b252_1_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0737" y="1894294"/>
            <a:ext cx="496252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6eef9b252_1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Hledání úhlu pomocí křížového součinu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05" name="Google Shape;105;g126eef9b252_1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 dirty="0"/>
              <a:t>Křížový součin je definován jako: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 dirty="0"/>
              <a:t>„Vektor, který je kolmý k vektorům i směru, je dán pravidlem pravé ruky. “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0f97e9a4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Hledání úhlu pomocí křížového součinu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11" name="Google Shape;111;g1280f97e9a4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12" name="Google Shape;112;g1280f97e9a4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3571" y="1600200"/>
            <a:ext cx="4796858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80f97e9a4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Hledání úhlu pomocí křížového součinu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18" name="Google Shape;118;g1280f97e9a4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/>
              <a:t>Pokud považujeme vektory a a b za vektory patřící do roviny xy (takže s jejich složkou rovnou 0 ), jejich křížový součin bude: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19" name="Google Shape;119;g1280f97e9a4_1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25" y="4075000"/>
            <a:ext cx="744855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Úvod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cs" b="1"/>
              <a:t>Vektory mají velký význam ve vektorové geometrii a fyzice. Zejména směr vektorů a úhly, pod kterými jsou orientovány, jsou rozhodující pro určení účinku, který bude mít kombinace těchto vektorů.</a:t>
            </a: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6eef9b252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Úvod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3" name="Google Shape;53;g126eef9b252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cs" b="1"/>
              <a:t>Někdy máme co do činění se dvěma vektory působícími na stejný objekt, takže úhel vektorů je kritický. V reálném světě je každý systém vystaven několika vektorům kombinovaným dohromady.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cs" b="1"/>
              <a:t>Pokud jsou v rovině dva vektory tak, že konce obou vektorů jsou spojené, pak můžeme definovat úhel mezi nimi.</a:t>
            </a: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6eef9b252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Definice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9" name="Google Shape;59;g126eef9b252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/>
              <a:t>"Úhel mezi dvěma vektory je nejkratší úhel, pod kterým je kterýkoli ze dvou vektorů otočen kolem druhého vektoru tak, že oba vektory mají stejný směr."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6eef9b252_1_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Definice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5" name="Google Shape;65;g126eef9b252_1_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66" name="Google Shape;66;g126eef9b252_1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8824" y="1064176"/>
            <a:ext cx="4646350" cy="4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6eef9b252_1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Definice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2" name="Google Shape;72;g126eef9b252_1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/>
              <a:t>Vektory musí být ve standardní poloze: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/>
              <a:t>„Vektor je označen za standardní, pokud je jeho počátečním bodem počátek (0, 0).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6eef9b252_1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Definice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8" name="Google Shape;78;g126eef9b252_1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 dirty="0"/>
              <a:t>Pomocí vektorového násobení je možné najít úhel mezi dvěma vektory. K vyřešení vektorového násobení lze použít dvě různé metody: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cs" b="1" dirty="0"/>
              <a:t>skalární součin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sk-SK" b="1" dirty="0" err="1"/>
              <a:t>křížový</a:t>
            </a:r>
            <a:r>
              <a:rPr lang="sk-SK" b="1" dirty="0"/>
              <a:t> </a:t>
            </a:r>
            <a:r>
              <a:rPr lang="sk-SK" b="1" dirty="0" err="1"/>
              <a:t>součin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eef9b252_1_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Nalezení úhlu pomocí skalárního součinu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84" name="Google Shape;84;g126eef9b252_1_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 dirty="0"/>
              <a:t>kde: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cs" b="1" dirty="0"/>
              <a:t>ab je skalární součin dvou vektorů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cs" b="1" dirty="0"/>
              <a:t>|a| a |b| jsou velikosti vektorů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cs" b="1" dirty="0"/>
              <a:t>θ je úhel mezi nimi.</a:t>
            </a:r>
            <a:endParaRPr b="1" dirty="0"/>
          </a:p>
        </p:txBody>
      </p:sp>
      <p:pic>
        <p:nvPicPr>
          <p:cNvPr id="85" name="Google Shape;85;g126eef9b252_1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5450" y="1738650"/>
            <a:ext cx="499110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6eef9b252_1_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Nalezení úhlu pomocí skalárního součinu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1" name="Google Shape;91;g126eef9b252_1_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cs" b="1" dirty="0"/>
              <a:t>skalární součin mezi vektory a a b je dán jako</a:t>
            </a:r>
            <a:endParaRPr b="1" dirty="0"/>
          </a:p>
        </p:txBody>
      </p:sp>
      <p:pic>
        <p:nvPicPr>
          <p:cNvPr id="92" name="Google Shape;92;g126eef9b252_1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2300" y="3610728"/>
            <a:ext cx="8424500" cy="133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Prezentácia na obrazovke (4:3)</PresentationFormat>
  <Paragraphs>43</Paragraphs>
  <Slides>13</Slides>
  <Notes>13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Úhel Mezi Vektory V Rovině</vt:lpstr>
      <vt:lpstr>Úvod</vt:lpstr>
      <vt:lpstr>Úvod</vt:lpstr>
      <vt:lpstr>Definice</vt:lpstr>
      <vt:lpstr>Definice</vt:lpstr>
      <vt:lpstr>Definice</vt:lpstr>
      <vt:lpstr>Definice</vt:lpstr>
      <vt:lpstr>Nalezení úhlu pomocí skalárního součinu</vt:lpstr>
      <vt:lpstr>Nalezení úhlu pomocí skalárního součinu</vt:lpstr>
      <vt:lpstr>Hledání úhlu pomocí křížového součinu</vt:lpstr>
      <vt:lpstr>Hledání úhlu pomocí křížového součinu</vt:lpstr>
      <vt:lpstr>Hledání úhlu pomocí křížového součinu</vt:lpstr>
      <vt:lpstr>Hledání úhlu pomocí křížového součinu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Úhel Mezi Vektory V Rovině</dc:title>
  <cp:lastModifiedBy>Šimon Srnka</cp:lastModifiedBy>
  <cp:revision>2</cp:revision>
  <dcterms:created xsi:type="dcterms:W3CDTF">2016-10-07T11:12:08Z</dcterms:created>
  <dcterms:modified xsi:type="dcterms:W3CDTF">2022-07-20T08:49:22Z</dcterms:modified>
</cp:coreProperties>
</file>