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07/02/2023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7/2/2023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6456" cy="1470025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Desetinné zlomky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840844C5-0B3E-29D2-A747-F2D26AB03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75651"/>
              </p:ext>
            </p:extLst>
          </p:nvPr>
        </p:nvGraphicFramePr>
        <p:xfrm>
          <a:off x="1852964" y="4149080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660400" imgH="368300" progId="Equation.DSMT4">
                  <p:embed/>
                </p:oleObj>
              </mc:Choice>
              <mc:Fallback>
                <p:oleObj r:id="rId3" imgW="660400" imgH="3683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964" y="4149080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DA47D358-36D1-E69F-F6F5-50EE88CCA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951453"/>
              </p:ext>
            </p:extLst>
          </p:nvPr>
        </p:nvGraphicFramePr>
        <p:xfrm>
          <a:off x="1835696" y="4653136"/>
          <a:ext cx="1143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5" imgW="1143000" imgH="393700" progId="Equation.DSMT4">
                  <p:embed/>
                </p:oleObj>
              </mc:Choice>
              <mc:Fallback>
                <p:oleObj r:id="rId5" imgW="1143000" imgH="3937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653136"/>
                        <a:ext cx="1143000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>
            <a:extLst>
              <a:ext uri="{FF2B5EF4-FFF2-40B4-BE49-F238E27FC236}">
                <a16:creationId xmlns:a16="http://schemas.microsoft.com/office/drawing/2014/main" id="{B710A86F-7A43-95CA-0E52-04E2F7082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398822"/>
            <a:ext cx="7632848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Obyčejný zlomek, jehož jmenovatel je mocninou deseti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Jakýkoli běžný zlomek s mocninou deseti ve jmenovateli se zapisuje jako desetinný zlomek tak, že se před počet číslic v čitateli, počítáno zprava doleva, umístí čárka rovnající se exponentu 10 ve jmenovateli. V případě potřeby se před čitatele zapisují nuly.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Příklady: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22F43B9-0263-985C-099A-CACECC149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1860"/>
            <a:ext cx="2375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4B3674B7-6B5A-B692-323D-517771B0A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217" y="1034534"/>
            <a:ext cx="237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893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6377BA5-812B-AA0B-4104-2E9B4DCDE0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31357"/>
              </p:ext>
            </p:extLst>
          </p:nvPr>
        </p:nvGraphicFramePr>
        <p:xfrm>
          <a:off x="1907704" y="3326283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660400" imgH="368300" progId="Equation.DSMT4">
                  <p:embed/>
                </p:oleObj>
              </mc:Choice>
              <mc:Fallback>
                <p:oleObj r:id="rId3" imgW="6604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326283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35F0691-51C2-C1C9-698A-8DA1316CE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158892"/>
              </p:ext>
            </p:extLst>
          </p:nvPr>
        </p:nvGraphicFramePr>
        <p:xfrm>
          <a:off x="1926472" y="3824607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5" imgW="800100" imgH="368300" progId="Equation.DSMT4">
                  <p:embed/>
                </p:oleObj>
              </mc:Choice>
              <mc:Fallback>
                <p:oleObj r:id="rId5" imgW="800100" imgH="368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6472" y="3824607"/>
                        <a:ext cx="8001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B2198A28-3C35-1392-413C-8C17C0902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869232"/>
            <a:ext cx="6876256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Desetinný zlomek s konečným počtem desetinných míst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Každý desetinný zlomek s konečným počtem desetinných míst se převede na obyčejný zlomek, jehož čitatel je přirozené číslo získané z desetinného zlomku odstraněním čárky a jmenovatel je mocnina 10 s exponentem rovným počtu konečných desetinných míst zlomku.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Příklady: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3A654E-83A0-5F20-F968-9BA9C371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5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E9A464-9812-FDAE-7278-2CC0D2C24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1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06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7">
            <a:extLst>
              <a:ext uri="{FF2B5EF4-FFF2-40B4-BE49-F238E27FC236}">
                <a16:creationId xmlns:a16="http://schemas.microsoft.com/office/drawing/2014/main" id="{244796FA-3BF0-5848-1901-3A597B987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196752"/>
            <a:ext cx="2728311" cy="59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Obyčejný neredukovatelný zlomek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A78B7888-61D4-6C81-38B1-AFCBB037E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515497"/>
              </p:ext>
            </p:extLst>
          </p:nvPr>
        </p:nvGraphicFramePr>
        <p:xfrm>
          <a:off x="3040470" y="1852936"/>
          <a:ext cx="1492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r:id="rId3" imgW="139700" imgH="368300" progId="Equation.DSMT4">
                  <p:embed/>
                </p:oleObj>
              </mc:Choice>
              <mc:Fallback>
                <p:oleObj r:id="rId3" imgW="139700" imgH="3683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470" y="1852936"/>
                        <a:ext cx="1492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F69D7814-07B8-4AC8-2255-AC27A0395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68430"/>
              </p:ext>
            </p:extLst>
          </p:nvPr>
        </p:nvGraphicFramePr>
        <p:xfrm>
          <a:off x="3325788" y="1954564"/>
          <a:ext cx="312738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r:id="rId5" imgW="317087" imgH="164885" progId="Equation.DSMT4">
                  <p:embed/>
                </p:oleObj>
              </mc:Choice>
              <mc:Fallback>
                <p:oleObj r:id="rId5" imgW="317087" imgH="164885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788" y="1954564"/>
                        <a:ext cx="312738" cy="160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0">
            <a:extLst>
              <a:ext uri="{FF2B5EF4-FFF2-40B4-BE49-F238E27FC236}">
                <a16:creationId xmlns:a16="http://schemas.microsoft.com/office/drawing/2014/main" id="{02FB1849-3B22-0018-DAD0-7296E2212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28" y="1883196"/>
            <a:ext cx="22837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Jakýkoli obyčejný neredukovatelný zlomek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32">
            <a:extLst>
              <a:ext uri="{FF2B5EF4-FFF2-40B4-BE49-F238E27FC236}">
                <a16:creationId xmlns:a16="http://schemas.microsoft.com/office/drawing/2014/main" id="{AEF8EEB1-DB27-D33B-66F5-F02F98CF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6975" y="1867202"/>
            <a:ext cx="43298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se pomocí algoritmu dělení přirozených čísel převede na: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628A8B-FADE-1FD7-C99D-3BE912B007A8}"/>
              </a:ext>
            </a:extLst>
          </p:cNvPr>
          <p:cNvSpPr txBox="1"/>
          <p:nvPr/>
        </p:nvSpPr>
        <p:spPr>
          <a:xfrm>
            <a:off x="2231232" y="4976353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2" name="Rectangle 57">
            <a:extLst>
              <a:ext uri="{FF2B5EF4-FFF2-40B4-BE49-F238E27FC236}">
                <a16:creationId xmlns:a16="http://schemas.microsoft.com/office/drawing/2014/main" id="{BE4A4CD3-5C35-808F-78C8-D7F708B1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326306"/>
            <a:ext cx="72124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konečný desetinný zlomek, jestliže rozklad b na součin prvočinitelů obsahuje pouze činitele 2 nebo 5;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1CCA16FD-A966-9ACA-6386-11AF35DEF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3142787"/>
            <a:ext cx="76178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smíšený periodický desetinný zlomek, jestliže jeho rozklad na součin prvočinitelů obsahuje alespoň jeden z prvočinitelů 2 a 5 a alespoň jeden další prvočinitel odlišný od 2 a 5.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5" name="Rectangle 60">
            <a:extLst>
              <a:ext uri="{FF2B5EF4-FFF2-40B4-BE49-F238E27FC236}">
                <a16:creationId xmlns:a16="http://schemas.microsoft.com/office/drawing/2014/main" id="{3F265B8D-8B13-CAB4-9E8E-27EDE4A4E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622523"/>
            <a:ext cx="77362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jednoduchý periodický desetinný zlomek, jestliže rozklad b na součin prvočinitelů neobsahuje ani prvočinitele 2, ani prvočinitele 5;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641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2061BE9-4DEC-6CA9-E0DE-924FF1AF97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33955"/>
              </p:ext>
            </p:extLst>
          </p:nvPr>
        </p:nvGraphicFramePr>
        <p:xfrm>
          <a:off x="1552671" y="1889241"/>
          <a:ext cx="1474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3" imgW="1473200" imgH="419100" progId="Equation.DSMT4">
                  <p:embed/>
                </p:oleObj>
              </mc:Choice>
              <mc:Fallback>
                <p:oleObj r:id="rId3" imgW="1473200" imgH="4191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671" y="1889241"/>
                        <a:ext cx="1474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5DABFC-99EF-E3FF-826B-6E56C1D71B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78302"/>
              </p:ext>
            </p:extLst>
          </p:nvPr>
        </p:nvGraphicFramePr>
        <p:xfrm>
          <a:off x="1475656" y="3089052"/>
          <a:ext cx="1831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r:id="rId5" imgW="1841500" imgH="419100" progId="Equation.DSMT4">
                  <p:embed/>
                </p:oleObj>
              </mc:Choice>
              <mc:Fallback>
                <p:oleObj r:id="rId5" imgW="1841500" imgH="419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089052"/>
                        <a:ext cx="18319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D557CEB-AAFB-C3AB-3C20-4E42C0EBEE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47307"/>
              </p:ext>
            </p:extLst>
          </p:nvPr>
        </p:nvGraphicFramePr>
        <p:xfrm>
          <a:off x="1004975" y="4430434"/>
          <a:ext cx="32305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7" imgW="3225800" imgH="609600" progId="Equation.DSMT4">
                  <p:embed/>
                </p:oleObj>
              </mc:Choice>
              <mc:Fallback>
                <p:oleObj r:id="rId7" imgW="32258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975" y="4430434"/>
                        <a:ext cx="32305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:a16="http://schemas.microsoft.com/office/drawing/2014/main" id="{5A673D99-D90E-F901-8F81-FE0A269B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80" y="918814"/>
            <a:ext cx="5126468" cy="104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Transformace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Převod konečných desetinných zlomků na obyčejné zlomky: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468B45C6-9782-ED3E-EA02-DE386E4C5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64" y="2720768"/>
            <a:ext cx="64115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Převod jednoduchých periodických desetinných zlomků na obyčejné zlomky: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BF41EED9-453B-E4E2-FFDF-37AA42024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92" y="3981604"/>
            <a:ext cx="63677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Převod smíšených periodických desetinných zlomků na obyčejné zlomky: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317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220</Words>
  <Application>Microsoft Office PowerPoint</Application>
  <PresentationFormat>Prezentácia na obrazovke (4:3)</PresentationFormat>
  <Paragraphs>27</Paragraphs>
  <Slides>5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Times New Roman</vt:lpstr>
      <vt:lpstr>Office Theme</vt:lpstr>
      <vt:lpstr>Equation.DSMT4</vt:lpstr>
      <vt:lpstr>Desetinné zlomky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PC</dc:creator>
  <cp:keywords>, docId:0996C70F56B1101A8D0CAE1EB1EBAE88</cp:keywords>
  <dc:description/>
  <cp:lastModifiedBy>KEAI</cp:lastModifiedBy>
  <cp:revision>18</cp:revision>
  <dcterms:created xsi:type="dcterms:W3CDTF">2016-10-07T11:12:08Z</dcterms:created>
  <dcterms:modified xsi:type="dcterms:W3CDTF">2023-02-07T18:45:06Z</dcterms:modified>
  <cp:category/>
</cp:coreProperties>
</file>