
<file path=[Content_Types].xml><?xml version="1.0" encoding="utf-8"?>
<Types xmlns="http://schemas.openxmlformats.org/package/2006/content-types">
  <Default ContentType="image/jpeg" Extension="jpg"/>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8.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2.xml"/>
  <Override ContentType="application/vnd.openxmlformats-officedocument.presentationml.slideLayout+xml" PartName="/ppt/slideLayouts/slideLayout1.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2.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8.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strictFirstAndLastChars="0" saveSubsetFonts="1">
  <p:sldMasterIdLst>
    <p:sldMasterId id="2147483648"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Lst>
  <p:sldSz cy="6858000" cx="9144000"/>
  <p:notesSz cx="6858000" cy="9144000"/>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160">
          <p15:clr>
            <a:srgbClr val="A4A3A4"/>
          </p15:clr>
        </p15:guide>
        <p15:guide id="2" pos="2880">
          <p15:clr>
            <a:srgbClr val="A4A3A4"/>
          </p15:clr>
        </p15:guide>
      </p15:sldGuideLst>
    </p:ext>
    <p:ext uri="http://customooxmlschemas.google.com/">
      <go:slidesCustomData xmlns:go="http://customooxmlschemas.google.com/" r:id="rId19" roundtripDataSignature="AMtx7mhfc47y+NqMDR2m9UPjmA0G8jc3Cg=="/>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160" orient="horz"/>
        <p:guide pos="2880"/>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slide" Target="slides/slide6.xml"/><Relationship Id="rId10" Type="http://schemas.openxmlformats.org/officeDocument/2006/relationships/slide" Target="slides/slide5.xml"/><Relationship Id="rId13" Type="http://schemas.openxmlformats.org/officeDocument/2006/relationships/slide" Target="slides/slide8.xml"/><Relationship Id="rId12" Type="http://schemas.openxmlformats.org/officeDocument/2006/relationships/slide" Target="slides/slide7.xml"/><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15" Type="http://schemas.openxmlformats.org/officeDocument/2006/relationships/slide" Target="slides/slide10.xml"/><Relationship Id="rId14" Type="http://schemas.openxmlformats.org/officeDocument/2006/relationships/slide" Target="slides/slide9.xml"/><Relationship Id="rId17" Type="http://schemas.openxmlformats.org/officeDocument/2006/relationships/slide" Target="slides/slide12.xml"/><Relationship Id="rId16" Type="http://schemas.openxmlformats.org/officeDocument/2006/relationships/slide" Target="slides/slide11.xml"/><Relationship Id="rId5" Type="http://schemas.openxmlformats.org/officeDocument/2006/relationships/notesMaster" Target="notesMasters/notesMaster1.xml"/><Relationship Id="rId19" Type="http://customschemas.google.com/relationships/presentationmetadata" Target="metadata"/><Relationship Id="rId6" Type="http://schemas.openxmlformats.org/officeDocument/2006/relationships/slide" Target="slides/slide1.xml"/><Relationship Id="rId18" Type="http://schemas.openxmlformats.org/officeDocument/2006/relationships/slide" Target="slides/slide13.xml"/><Relationship Id="rId7" Type="http://schemas.openxmlformats.org/officeDocument/2006/relationships/slide" Target="slides/slide2.xml"/><Relationship Id="rId8" Type="http://schemas.openxmlformats.org/officeDocument/2006/relationships/slide" Target="slides/slide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71800" cy="457200"/>
          </a:xfrm>
          <a:prstGeom prst="rect">
            <a:avLst/>
          </a:prstGeom>
          <a:noFill/>
          <a:ln>
            <a:noFill/>
          </a:ln>
        </p:spPr>
        <p:txBody>
          <a:bodyPr anchorCtr="0" anchor="t"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4" name="Google Shape;4;n"/>
          <p:cNvSpPr txBox="1"/>
          <p:nvPr>
            <p:ph idx="10" type="dt"/>
          </p:nvPr>
        </p:nvSpPr>
        <p:spPr>
          <a:xfrm>
            <a:off x="3884613" y="0"/>
            <a:ext cx="2971800" cy="457200"/>
          </a:xfrm>
          <a:prstGeom prst="rect">
            <a:avLst/>
          </a:prstGeom>
          <a:noFill/>
          <a:ln>
            <a:noFill/>
          </a:ln>
        </p:spPr>
        <p:txBody>
          <a:bodyPr anchorCtr="0" anchor="t" bIns="45700" lIns="91425" spcFirstLastPara="1" rIns="91425" wrap="square" tIns="45700">
            <a:noAutofit/>
          </a:bodyPr>
          <a:lstStyle>
            <a:lvl1pPr lvl="0" marR="0" rtl="0" algn="r">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5" name="Google Shape;5;n"/>
          <p:cNvSpPr/>
          <p:nvPr>
            <p:ph idx="3"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rmAutofit/>
          </a:bodyPr>
          <a:lstStyle>
            <a:lvl1pPr indent="-228600" lvl="0" marL="4572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indent="-228600" lvl="1" marL="9144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2pPr>
            <a:lvl3pPr indent="-228600" lvl="2" marL="13716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3pPr>
            <a:lvl4pPr indent="-228600" lvl="3" marL="18288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4pPr>
            <a:lvl5pPr indent="-228600" lvl="4" marL="22860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5pPr>
            <a:lvl6pPr indent="-228600" lvl="5" marL="27432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6pPr>
            <a:lvl7pPr indent="-228600" lvl="6" marL="32004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7pPr>
            <a:lvl8pPr indent="-228600" lvl="7" marL="36576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8pPr>
            <a:lvl9pPr indent="-228600" lvl="8" marL="41148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8685213"/>
            <a:ext cx="2971800" cy="457200"/>
          </a:xfrm>
          <a:prstGeom prst="rect">
            <a:avLst/>
          </a:prstGeom>
          <a:noFill/>
          <a:ln>
            <a:noFill/>
          </a:ln>
        </p:spPr>
        <p:txBody>
          <a:bodyPr anchorCtr="0" anchor="b"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8" name="Google Shape;8;n"/>
          <p:cNvSpPr txBox="1"/>
          <p:nvPr>
            <p:ph idx="12" type="sldNum"/>
          </p:nvPr>
        </p:nvSpPr>
        <p:spPr>
          <a:xfrm>
            <a:off x="3884613" y="8685213"/>
            <a:ext cx="2971800" cy="457200"/>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it-IT"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7" name="Shape 37"/>
        <p:cNvGrpSpPr/>
        <p:nvPr/>
      </p:nvGrpSpPr>
      <p:grpSpPr>
        <a:xfrm>
          <a:off x="0" y="0"/>
          <a:ext cx="0" cy="0"/>
          <a:chOff x="0" y="0"/>
          <a:chExt cx="0" cy="0"/>
        </a:xfrm>
      </p:grpSpPr>
      <p:sp>
        <p:nvSpPr>
          <p:cNvPr id="38" name="Google Shape;38;p1: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39" name="Google Shape;39;p1: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3" name="Shape 93"/>
        <p:cNvGrpSpPr/>
        <p:nvPr/>
      </p:nvGrpSpPr>
      <p:grpSpPr>
        <a:xfrm>
          <a:off x="0" y="0"/>
          <a:ext cx="0" cy="0"/>
          <a:chOff x="0" y="0"/>
          <a:chExt cx="0" cy="0"/>
        </a:xfrm>
      </p:grpSpPr>
      <p:sp>
        <p:nvSpPr>
          <p:cNvPr id="94" name="Google Shape;94;g126eef9b252_1_37: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95" name="Google Shape;95;g126eef9b252_1_37: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0" name="Shape 100"/>
        <p:cNvGrpSpPr/>
        <p:nvPr/>
      </p:nvGrpSpPr>
      <p:grpSpPr>
        <a:xfrm>
          <a:off x="0" y="0"/>
          <a:ext cx="0" cy="0"/>
          <a:chOff x="0" y="0"/>
          <a:chExt cx="0" cy="0"/>
        </a:xfrm>
      </p:grpSpPr>
      <p:sp>
        <p:nvSpPr>
          <p:cNvPr id="101" name="Google Shape;101;g126eef9b252_1_43: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02" name="Google Shape;102;g126eef9b252_1_43: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6" name="Shape 106"/>
        <p:cNvGrpSpPr/>
        <p:nvPr/>
      </p:nvGrpSpPr>
      <p:grpSpPr>
        <a:xfrm>
          <a:off x="0" y="0"/>
          <a:ext cx="0" cy="0"/>
          <a:chOff x="0" y="0"/>
          <a:chExt cx="0" cy="0"/>
        </a:xfrm>
      </p:grpSpPr>
      <p:sp>
        <p:nvSpPr>
          <p:cNvPr id="107" name="Google Shape;107;g1280f97e9a4_1_0: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08" name="Google Shape;108;g1280f97e9a4_1_0: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3" name="Shape 113"/>
        <p:cNvGrpSpPr/>
        <p:nvPr/>
      </p:nvGrpSpPr>
      <p:grpSpPr>
        <a:xfrm>
          <a:off x="0" y="0"/>
          <a:ext cx="0" cy="0"/>
          <a:chOff x="0" y="0"/>
          <a:chExt cx="0" cy="0"/>
        </a:xfrm>
      </p:grpSpPr>
      <p:sp>
        <p:nvSpPr>
          <p:cNvPr id="114" name="Google Shape;114;g1280f97e9a4_1_7: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15" name="Google Shape;115;g1280f97e9a4_1_7: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2" name="Shape 42"/>
        <p:cNvGrpSpPr/>
        <p:nvPr/>
      </p:nvGrpSpPr>
      <p:grpSpPr>
        <a:xfrm>
          <a:off x="0" y="0"/>
          <a:ext cx="0" cy="0"/>
          <a:chOff x="0" y="0"/>
          <a:chExt cx="0" cy="0"/>
        </a:xfrm>
      </p:grpSpPr>
      <p:sp>
        <p:nvSpPr>
          <p:cNvPr id="43" name="Google Shape;43;p2: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44" name="Google Shape;44;p2: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8" name="Shape 48"/>
        <p:cNvGrpSpPr/>
        <p:nvPr/>
      </p:nvGrpSpPr>
      <p:grpSpPr>
        <a:xfrm>
          <a:off x="0" y="0"/>
          <a:ext cx="0" cy="0"/>
          <a:chOff x="0" y="0"/>
          <a:chExt cx="0" cy="0"/>
        </a:xfrm>
      </p:grpSpPr>
      <p:sp>
        <p:nvSpPr>
          <p:cNvPr id="49" name="Google Shape;49;g126eef9b252_0_0: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50" name="Google Shape;50;g126eef9b252_0_0: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4" name="Shape 54"/>
        <p:cNvGrpSpPr/>
        <p:nvPr/>
      </p:nvGrpSpPr>
      <p:grpSpPr>
        <a:xfrm>
          <a:off x="0" y="0"/>
          <a:ext cx="0" cy="0"/>
          <a:chOff x="0" y="0"/>
          <a:chExt cx="0" cy="0"/>
        </a:xfrm>
      </p:grpSpPr>
      <p:sp>
        <p:nvSpPr>
          <p:cNvPr id="55" name="Google Shape;55;g126eef9b252_1_0: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56" name="Google Shape;56;g126eef9b252_1_0: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0" name="Shape 60"/>
        <p:cNvGrpSpPr/>
        <p:nvPr/>
      </p:nvGrpSpPr>
      <p:grpSpPr>
        <a:xfrm>
          <a:off x="0" y="0"/>
          <a:ext cx="0" cy="0"/>
          <a:chOff x="0" y="0"/>
          <a:chExt cx="0" cy="0"/>
        </a:xfrm>
      </p:grpSpPr>
      <p:sp>
        <p:nvSpPr>
          <p:cNvPr id="61" name="Google Shape;61;g126eef9b252_1_12: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62" name="Google Shape;62;g126eef9b252_1_12: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7" name="Shape 67"/>
        <p:cNvGrpSpPr/>
        <p:nvPr/>
      </p:nvGrpSpPr>
      <p:grpSpPr>
        <a:xfrm>
          <a:off x="0" y="0"/>
          <a:ext cx="0" cy="0"/>
          <a:chOff x="0" y="0"/>
          <a:chExt cx="0" cy="0"/>
        </a:xfrm>
      </p:grpSpPr>
      <p:sp>
        <p:nvSpPr>
          <p:cNvPr id="68" name="Google Shape;68;g126eef9b252_1_7: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69" name="Google Shape;69;g126eef9b252_1_7: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3" name="Shape 73"/>
        <p:cNvGrpSpPr/>
        <p:nvPr/>
      </p:nvGrpSpPr>
      <p:grpSpPr>
        <a:xfrm>
          <a:off x="0" y="0"/>
          <a:ext cx="0" cy="0"/>
          <a:chOff x="0" y="0"/>
          <a:chExt cx="0" cy="0"/>
        </a:xfrm>
      </p:grpSpPr>
      <p:sp>
        <p:nvSpPr>
          <p:cNvPr id="74" name="Google Shape;74;g126eef9b252_1_19: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75" name="Google Shape;75;g126eef9b252_1_19: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9" name="Shape 79"/>
        <p:cNvGrpSpPr/>
        <p:nvPr/>
      </p:nvGrpSpPr>
      <p:grpSpPr>
        <a:xfrm>
          <a:off x="0" y="0"/>
          <a:ext cx="0" cy="0"/>
          <a:chOff x="0" y="0"/>
          <a:chExt cx="0" cy="0"/>
        </a:xfrm>
      </p:grpSpPr>
      <p:sp>
        <p:nvSpPr>
          <p:cNvPr id="80" name="Google Shape;80;g126eef9b252_1_24: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81" name="Google Shape;81;g126eef9b252_1_24: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6" name="Shape 86"/>
        <p:cNvGrpSpPr/>
        <p:nvPr/>
      </p:nvGrpSpPr>
      <p:grpSpPr>
        <a:xfrm>
          <a:off x="0" y="0"/>
          <a:ext cx="0" cy="0"/>
          <a:chOff x="0" y="0"/>
          <a:chExt cx="0" cy="0"/>
        </a:xfrm>
      </p:grpSpPr>
      <p:sp>
        <p:nvSpPr>
          <p:cNvPr id="87" name="Google Shape;87;g126eef9b252_1_30:notes"/>
          <p:cNvSpPr txBox="1"/>
          <p:nvPr>
            <p:ph idx="1" type="body"/>
          </p:nvPr>
        </p:nvSpPr>
        <p:spPr>
          <a:xfrm>
            <a:off x="685800" y="4343400"/>
            <a:ext cx="5486400" cy="41148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88" name="Google Shape;88;g126eef9b252_1_30:notes"/>
          <p:cNvSpPr/>
          <p:nvPr>
            <p:ph idx="2" type="sldImg"/>
          </p:nvPr>
        </p:nvSpPr>
        <p:spPr>
          <a:xfrm>
            <a:off x="1143000" y="685800"/>
            <a:ext cx="4572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jpg"/><Relationship Id="rId3" Type="http://schemas.openxmlformats.org/officeDocument/2006/relationships/image" Target="../media/image12.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jp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jpg"/></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15" name="Shape 15"/>
        <p:cNvGrpSpPr/>
        <p:nvPr/>
      </p:nvGrpSpPr>
      <p:grpSpPr>
        <a:xfrm>
          <a:off x="0" y="0"/>
          <a:ext cx="0" cy="0"/>
          <a:chOff x="0" y="0"/>
          <a:chExt cx="0" cy="0"/>
        </a:xfrm>
      </p:grpSpPr>
      <p:sp>
        <p:nvSpPr>
          <p:cNvPr id="16" name="Google Shape;16;p5"/>
          <p:cNvSpPr/>
          <p:nvPr/>
        </p:nvSpPr>
        <p:spPr>
          <a:xfrm>
            <a:off x="0" y="5805265"/>
            <a:ext cx="8964488" cy="1080120"/>
          </a:xfrm>
          <a:prstGeom prst="rect">
            <a:avLst/>
          </a:prstGeom>
          <a:solidFill>
            <a:schemeClr val="lt1">
              <a:alpha val="49411"/>
            </a:schemeClr>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sp>
        <p:nvSpPr>
          <p:cNvPr id="17" name="Google Shape;17;p5"/>
          <p:cNvSpPr txBox="1"/>
          <p:nvPr>
            <p:ph type="ctrTitle"/>
          </p:nvPr>
        </p:nvSpPr>
        <p:spPr>
          <a:xfrm>
            <a:off x="327992" y="1052736"/>
            <a:ext cx="7772400" cy="1470025"/>
          </a:xfrm>
          <a:prstGeom prst="rect">
            <a:avLst/>
          </a:prstGeom>
          <a:noFill/>
          <a:ln>
            <a:noFill/>
          </a:ln>
        </p:spPr>
        <p:txBody>
          <a:bodyPr anchorCtr="0" anchor="t" bIns="45700" lIns="91425" spcFirstLastPara="1" rIns="91425" wrap="square" tIns="45700">
            <a:noAutofit/>
          </a:bodyPr>
          <a:lstStyle>
            <a:lvl1pPr lvl="0" marR="0" rtl="0" algn="l">
              <a:lnSpc>
                <a:spcPct val="100000"/>
              </a:lnSpc>
              <a:spcBef>
                <a:spcPts val="0"/>
              </a:spcBef>
              <a:spcAft>
                <a:spcPts val="0"/>
              </a:spcAft>
              <a:buClr>
                <a:schemeClr val="dk1"/>
              </a:buClr>
              <a:buSzPts val="4400"/>
              <a:buFont typeface="Calibri"/>
              <a:buNone/>
              <a:defRPr b="0" i="0" sz="44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
        <p:nvSpPr>
          <p:cNvPr id="18" name="Google Shape;18;p5"/>
          <p:cNvSpPr txBox="1"/>
          <p:nvPr>
            <p:ph idx="1" type="subTitle"/>
          </p:nvPr>
        </p:nvSpPr>
        <p:spPr>
          <a:xfrm>
            <a:off x="323528" y="2636912"/>
            <a:ext cx="6400800" cy="1752600"/>
          </a:xfrm>
          <a:prstGeom prst="rect">
            <a:avLst/>
          </a:prstGeom>
          <a:noFill/>
          <a:ln>
            <a:noFill/>
          </a:ln>
        </p:spPr>
        <p:txBody>
          <a:bodyPr anchorCtr="0" anchor="t" bIns="45700" lIns="91425" spcFirstLastPara="1" rIns="91425" wrap="square" tIns="45700">
            <a:noAutofit/>
          </a:bodyPr>
          <a:lstStyle>
            <a:lvl1pPr lvl="0" marR="0" rtl="0" algn="l">
              <a:lnSpc>
                <a:spcPct val="100000"/>
              </a:lnSpc>
              <a:spcBef>
                <a:spcPts val="640"/>
              </a:spcBef>
              <a:spcAft>
                <a:spcPts val="0"/>
              </a:spcAft>
              <a:buClr>
                <a:srgbClr val="595959"/>
              </a:buClr>
              <a:buSzPts val="3200"/>
              <a:buFont typeface="Arial"/>
              <a:buNone/>
              <a:defRPr b="0" i="0" sz="3200" u="none" cap="none" strike="noStrike">
                <a:solidFill>
                  <a:srgbClr val="595959"/>
                </a:solidFill>
                <a:latin typeface="Calibri"/>
                <a:ea typeface="Calibri"/>
                <a:cs typeface="Calibri"/>
                <a:sym typeface="Calibri"/>
              </a:defRPr>
            </a:lvl1pPr>
            <a:lvl2pPr lvl="1" marR="0" rtl="0" algn="ctr">
              <a:lnSpc>
                <a:spcPct val="100000"/>
              </a:lnSpc>
              <a:spcBef>
                <a:spcPts val="560"/>
              </a:spcBef>
              <a:spcAft>
                <a:spcPts val="0"/>
              </a:spcAft>
              <a:buClr>
                <a:srgbClr val="888888"/>
              </a:buClr>
              <a:buSzPts val="2800"/>
              <a:buFont typeface="Arial"/>
              <a:buNone/>
              <a:defRPr b="0" i="0" sz="2800" u="none" cap="none" strike="noStrike">
                <a:solidFill>
                  <a:srgbClr val="888888"/>
                </a:solidFill>
                <a:latin typeface="Calibri"/>
                <a:ea typeface="Calibri"/>
                <a:cs typeface="Calibri"/>
                <a:sym typeface="Calibri"/>
              </a:defRPr>
            </a:lvl2pPr>
            <a:lvl3pPr lvl="2" marR="0" rtl="0" algn="ctr">
              <a:lnSpc>
                <a:spcPct val="100000"/>
              </a:lnSpc>
              <a:spcBef>
                <a:spcPts val="480"/>
              </a:spcBef>
              <a:spcAft>
                <a:spcPts val="0"/>
              </a:spcAft>
              <a:buClr>
                <a:srgbClr val="888888"/>
              </a:buClr>
              <a:buSzPts val="2400"/>
              <a:buFont typeface="Arial"/>
              <a:buNone/>
              <a:defRPr b="0" i="0" sz="2400" u="none" cap="none" strike="noStrike">
                <a:solidFill>
                  <a:srgbClr val="888888"/>
                </a:solidFill>
                <a:latin typeface="Calibri"/>
                <a:ea typeface="Calibri"/>
                <a:cs typeface="Calibri"/>
                <a:sym typeface="Calibri"/>
              </a:defRPr>
            </a:lvl3pPr>
            <a:lvl4pPr lvl="3" marR="0" rtl="0" algn="ctr">
              <a:lnSpc>
                <a:spcPct val="100000"/>
              </a:lnSpc>
              <a:spcBef>
                <a:spcPts val="400"/>
              </a:spcBef>
              <a:spcAft>
                <a:spcPts val="0"/>
              </a:spcAft>
              <a:buClr>
                <a:srgbClr val="888888"/>
              </a:buClr>
              <a:buSzPts val="2000"/>
              <a:buFont typeface="Arial"/>
              <a:buNone/>
              <a:defRPr b="0" i="0" sz="2000" u="none" cap="none" strike="noStrike">
                <a:solidFill>
                  <a:srgbClr val="888888"/>
                </a:solidFill>
                <a:latin typeface="Calibri"/>
                <a:ea typeface="Calibri"/>
                <a:cs typeface="Calibri"/>
                <a:sym typeface="Calibri"/>
              </a:defRPr>
            </a:lvl4pPr>
            <a:lvl5pPr lvl="4" marR="0" rtl="0" algn="ctr">
              <a:lnSpc>
                <a:spcPct val="100000"/>
              </a:lnSpc>
              <a:spcBef>
                <a:spcPts val="400"/>
              </a:spcBef>
              <a:spcAft>
                <a:spcPts val="0"/>
              </a:spcAft>
              <a:buClr>
                <a:srgbClr val="888888"/>
              </a:buClr>
              <a:buSzPts val="2000"/>
              <a:buFont typeface="Arial"/>
              <a:buNone/>
              <a:defRPr b="0" i="0" sz="2000" u="none" cap="none" strike="noStrike">
                <a:solidFill>
                  <a:srgbClr val="888888"/>
                </a:solidFill>
                <a:latin typeface="Calibri"/>
                <a:ea typeface="Calibri"/>
                <a:cs typeface="Calibri"/>
                <a:sym typeface="Calibri"/>
              </a:defRPr>
            </a:lvl5pPr>
            <a:lvl6pPr lvl="5" marR="0" rtl="0" algn="ctr">
              <a:lnSpc>
                <a:spcPct val="100000"/>
              </a:lnSpc>
              <a:spcBef>
                <a:spcPts val="400"/>
              </a:spcBef>
              <a:spcAft>
                <a:spcPts val="0"/>
              </a:spcAft>
              <a:buClr>
                <a:srgbClr val="888888"/>
              </a:buClr>
              <a:buSzPts val="2000"/>
              <a:buFont typeface="Arial"/>
              <a:buNone/>
              <a:defRPr b="0" i="0" sz="2000" u="none" cap="none" strike="noStrike">
                <a:solidFill>
                  <a:srgbClr val="888888"/>
                </a:solidFill>
                <a:latin typeface="Calibri"/>
                <a:ea typeface="Calibri"/>
                <a:cs typeface="Calibri"/>
                <a:sym typeface="Calibri"/>
              </a:defRPr>
            </a:lvl6pPr>
            <a:lvl7pPr lvl="6" marR="0" rtl="0" algn="ctr">
              <a:lnSpc>
                <a:spcPct val="100000"/>
              </a:lnSpc>
              <a:spcBef>
                <a:spcPts val="400"/>
              </a:spcBef>
              <a:spcAft>
                <a:spcPts val="0"/>
              </a:spcAft>
              <a:buClr>
                <a:srgbClr val="888888"/>
              </a:buClr>
              <a:buSzPts val="2000"/>
              <a:buFont typeface="Arial"/>
              <a:buNone/>
              <a:defRPr b="0" i="0" sz="2000" u="none" cap="none" strike="noStrike">
                <a:solidFill>
                  <a:srgbClr val="888888"/>
                </a:solidFill>
                <a:latin typeface="Calibri"/>
                <a:ea typeface="Calibri"/>
                <a:cs typeface="Calibri"/>
                <a:sym typeface="Calibri"/>
              </a:defRPr>
            </a:lvl7pPr>
            <a:lvl8pPr lvl="7" marR="0" rtl="0" algn="ctr">
              <a:lnSpc>
                <a:spcPct val="100000"/>
              </a:lnSpc>
              <a:spcBef>
                <a:spcPts val="400"/>
              </a:spcBef>
              <a:spcAft>
                <a:spcPts val="0"/>
              </a:spcAft>
              <a:buClr>
                <a:srgbClr val="888888"/>
              </a:buClr>
              <a:buSzPts val="2000"/>
              <a:buFont typeface="Arial"/>
              <a:buNone/>
              <a:defRPr b="0" i="0" sz="2000" u="none" cap="none" strike="noStrike">
                <a:solidFill>
                  <a:srgbClr val="888888"/>
                </a:solidFill>
                <a:latin typeface="Calibri"/>
                <a:ea typeface="Calibri"/>
                <a:cs typeface="Calibri"/>
                <a:sym typeface="Calibri"/>
              </a:defRPr>
            </a:lvl8pPr>
            <a:lvl9pPr lvl="8" marR="0" rtl="0" algn="ctr">
              <a:lnSpc>
                <a:spcPct val="100000"/>
              </a:lnSpc>
              <a:spcBef>
                <a:spcPts val="400"/>
              </a:spcBef>
              <a:spcAft>
                <a:spcPts val="0"/>
              </a:spcAft>
              <a:buClr>
                <a:srgbClr val="888888"/>
              </a:buClr>
              <a:buSzPts val="2000"/>
              <a:buFont typeface="Arial"/>
              <a:buNone/>
              <a:defRPr b="0" i="0" sz="2000" u="none" cap="none" strike="noStrike">
                <a:solidFill>
                  <a:srgbClr val="888888"/>
                </a:solidFill>
                <a:latin typeface="Calibri"/>
                <a:ea typeface="Calibri"/>
                <a:cs typeface="Calibri"/>
                <a:sym typeface="Calibri"/>
              </a:defRPr>
            </a:lvl9pPr>
          </a:lstStyle>
          <a:p/>
        </p:txBody>
      </p:sp>
      <p:pic>
        <p:nvPicPr>
          <p:cNvPr descr="C:\Users\mkomod05.cs8500\Google Drive\SEIT lab\Projects\World of Physics\Kick-off\eu flag.JPG" id="19" name="Google Shape;19;p5"/>
          <p:cNvPicPr preferRelativeResize="0"/>
          <p:nvPr/>
        </p:nvPicPr>
        <p:blipFill rotWithShape="1">
          <a:blip r:embed="rId2">
            <a:alphaModFix/>
          </a:blip>
          <a:srcRect b="0" l="0" r="0" t="0"/>
          <a:stretch/>
        </p:blipFill>
        <p:spPr>
          <a:xfrm>
            <a:off x="233141" y="6275280"/>
            <a:ext cx="766959" cy="511306"/>
          </a:xfrm>
          <a:prstGeom prst="rect">
            <a:avLst/>
          </a:prstGeom>
          <a:noFill/>
          <a:ln>
            <a:noFill/>
          </a:ln>
        </p:spPr>
      </p:pic>
      <p:sp>
        <p:nvSpPr>
          <p:cNvPr id="20" name="Google Shape;20;p5"/>
          <p:cNvSpPr txBox="1"/>
          <p:nvPr/>
        </p:nvSpPr>
        <p:spPr>
          <a:xfrm>
            <a:off x="1000100" y="6519470"/>
            <a:ext cx="1206099" cy="338554"/>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600"/>
              <a:buFont typeface="Arial"/>
              <a:buNone/>
            </a:pPr>
            <a:r>
              <a:rPr b="0" i="0" lang="it-IT" sz="1600" u="none" cap="none" strike="noStrike">
                <a:solidFill>
                  <a:srgbClr val="003996"/>
                </a:solidFill>
                <a:latin typeface="Arial"/>
                <a:ea typeface="Arial"/>
                <a:cs typeface="Arial"/>
                <a:sym typeface="Arial"/>
              </a:rPr>
              <a:t>Erasmus</a:t>
            </a:r>
            <a:r>
              <a:rPr b="0" i="0" lang="it-IT" sz="1400" u="none" cap="none" strike="noStrike">
                <a:solidFill>
                  <a:srgbClr val="003996"/>
                </a:solidFill>
                <a:latin typeface="Arial"/>
                <a:ea typeface="Arial"/>
                <a:cs typeface="Arial"/>
                <a:sym typeface="Arial"/>
              </a:rPr>
              <a:t>+</a:t>
            </a:r>
            <a:endParaRPr b="0" i="0" sz="1400" u="none" cap="none" strike="noStrike">
              <a:solidFill>
                <a:srgbClr val="003996"/>
              </a:solidFill>
              <a:latin typeface="Calibri"/>
              <a:ea typeface="Calibri"/>
              <a:cs typeface="Calibri"/>
              <a:sym typeface="Calibri"/>
            </a:endParaRPr>
          </a:p>
        </p:txBody>
      </p:sp>
      <p:pic>
        <p:nvPicPr>
          <p:cNvPr id="21" name="Google Shape;21;p5"/>
          <p:cNvPicPr preferRelativeResize="0"/>
          <p:nvPr/>
        </p:nvPicPr>
        <p:blipFill rotWithShape="1">
          <a:blip r:embed="rId3">
            <a:alphaModFix/>
          </a:blip>
          <a:srcRect b="0" l="0" r="0" t="0"/>
          <a:stretch/>
        </p:blipFill>
        <p:spPr>
          <a:xfrm>
            <a:off x="7608064" y="5661248"/>
            <a:ext cx="1356424" cy="1356424"/>
          </a:xfrm>
          <a:prstGeom prst="rect">
            <a:avLst/>
          </a:prstGeom>
          <a:noFill/>
          <a:ln>
            <a:noFill/>
          </a:ln>
        </p:spPr>
      </p:pic>
      <p:sp>
        <p:nvSpPr>
          <p:cNvPr id="22" name="Google Shape;22;p5"/>
          <p:cNvSpPr/>
          <p:nvPr/>
        </p:nvSpPr>
        <p:spPr>
          <a:xfrm>
            <a:off x="0" y="0"/>
            <a:ext cx="9144000" cy="6885385"/>
          </a:xfrm>
          <a:prstGeom prst="rect">
            <a:avLst/>
          </a:prstGeom>
          <a:solidFill>
            <a:schemeClr val="lt1">
              <a:alpha val="34509"/>
            </a:schemeClr>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23" name="Shape 23"/>
        <p:cNvGrpSpPr/>
        <p:nvPr/>
      </p:nvGrpSpPr>
      <p:grpSpPr>
        <a:xfrm>
          <a:off x="0" y="0"/>
          <a:ext cx="0" cy="0"/>
          <a:chOff x="0" y="0"/>
          <a:chExt cx="0" cy="0"/>
        </a:xfrm>
      </p:grpSpPr>
      <p:sp>
        <p:nvSpPr>
          <p:cNvPr id="24" name="Google Shape;24;p6"/>
          <p:cNvSpPr/>
          <p:nvPr/>
        </p:nvSpPr>
        <p:spPr>
          <a:xfrm>
            <a:off x="0" y="0"/>
            <a:ext cx="9144000" cy="6885385"/>
          </a:xfrm>
          <a:prstGeom prst="rect">
            <a:avLst/>
          </a:prstGeom>
          <a:solidFill>
            <a:schemeClr val="lt1">
              <a:alpha val="34509"/>
            </a:schemeClr>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sp>
        <p:nvSpPr>
          <p:cNvPr id="25" name="Google Shape;25;p6"/>
          <p:cNvSpPr txBox="1"/>
          <p:nvPr>
            <p:ph type="title"/>
          </p:nvPr>
        </p:nvSpPr>
        <p:spPr>
          <a:xfrm>
            <a:off x="457200" y="274638"/>
            <a:ext cx="8229600" cy="1143000"/>
          </a:xfrm>
          <a:prstGeom prst="rect">
            <a:avLst/>
          </a:prstGeom>
          <a:noFill/>
          <a:ln>
            <a:noFill/>
          </a:ln>
        </p:spPr>
        <p:txBody>
          <a:bodyPr anchorCtr="0" anchor="t" bIns="45700" lIns="91425" spcFirstLastPara="1" rIns="91425" wrap="square" tIns="45700">
            <a:noAutofit/>
          </a:bodyPr>
          <a:lstStyle>
            <a:lvl1pPr lvl="0" marR="0" rtl="0" algn="ctr">
              <a:lnSpc>
                <a:spcPct val="100000"/>
              </a:lnSpc>
              <a:spcBef>
                <a:spcPts val="0"/>
              </a:spcBef>
              <a:spcAft>
                <a:spcPts val="0"/>
              </a:spcAft>
              <a:buClr>
                <a:schemeClr val="dk1"/>
              </a:buClr>
              <a:buSzPts val="4400"/>
              <a:buFont typeface="Calibri"/>
              <a:buNone/>
              <a:defRPr b="0" i="0" sz="44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
        <p:nvSpPr>
          <p:cNvPr id="26" name="Google Shape;26;p6"/>
          <p:cNvSpPr txBox="1"/>
          <p:nvPr>
            <p:ph idx="1" type="body"/>
          </p:nvPr>
        </p:nvSpPr>
        <p:spPr>
          <a:xfrm>
            <a:off x="457200" y="1600200"/>
            <a:ext cx="8229600" cy="4525963"/>
          </a:xfrm>
          <a:prstGeom prst="rect">
            <a:avLst/>
          </a:prstGeom>
          <a:noFill/>
          <a:ln>
            <a:noFill/>
          </a:ln>
        </p:spPr>
        <p:txBody>
          <a:bodyPr anchorCtr="0" anchor="t" bIns="45700" lIns="91425" spcFirstLastPara="1" rIns="91425" wrap="square" tIns="45700">
            <a:noAutofit/>
          </a:bodyPr>
          <a:lstStyle>
            <a:lvl1pPr indent="-431800" lvl="0" marL="457200" marR="0" rtl="0" algn="l">
              <a:lnSpc>
                <a:spcPct val="100000"/>
              </a:lnSpc>
              <a:spcBef>
                <a:spcPts val="640"/>
              </a:spcBef>
              <a:spcAft>
                <a:spcPts val="0"/>
              </a:spcAft>
              <a:buClr>
                <a:srgbClr val="3F3F3F"/>
              </a:buClr>
              <a:buSzPts val="3200"/>
              <a:buFont typeface="Arial"/>
              <a:buChar char="•"/>
              <a:defRPr b="0" i="0" sz="3200" u="none" cap="none" strike="noStrike">
                <a:solidFill>
                  <a:srgbClr val="3F3F3F"/>
                </a:solidFill>
                <a:latin typeface="Calibri"/>
                <a:ea typeface="Calibri"/>
                <a:cs typeface="Calibri"/>
                <a:sym typeface="Calibri"/>
              </a:defRPr>
            </a:lvl1pPr>
            <a:lvl2pPr indent="-406400" lvl="1" marL="914400" marR="0" rtl="0" algn="l">
              <a:lnSpc>
                <a:spcPct val="100000"/>
              </a:lnSpc>
              <a:spcBef>
                <a:spcPts val="560"/>
              </a:spcBef>
              <a:spcAft>
                <a:spcPts val="0"/>
              </a:spcAft>
              <a:buClr>
                <a:srgbClr val="3F3F3F"/>
              </a:buClr>
              <a:buSzPts val="2800"/>
              <a:buFont typeface="Arial"/>
              <a:buChar char="–"/>
              <a:defRPr b="0" i="0" sz="2800" u="none" cap="none" strike="noStrike">
                <a:solidFill>
                  <a:srgbClr val="3F3F3F"/>
                </a:solidFill>
                <a:latin typeface="Calibri"/>
                <a:ea typeface="Calibri"/>
                <a:cs typeface="Calibri"/>
                <a:sym typeface="Calibri"/>
              </a:defRPr>
            </a:lvl2pPr>
            <a:lvl3pPr indent="-381000" lvl="2" marL="1371600" marR="0" rtl="0" algn="l">
              <a:lnSpc>
                <a:spcPct val="100000"/>
              </a:lnSpc>
              <a:spcBef>
                <a:spcPts val="480"/>
              </a:spcBef>
              <a:spcAft>
                <a:spcPts val="0"/>
              </a:spcAft>
              <a:buClr>
                <a:srgbClr val="3F3F3F"/>
              </a:buClr>
              <a:buSzPts val="2400"/>
              <a:buFont typeface="Arial"/>
              <a:buChar char="•"/>
              <a:defRPr b="0" i="0" sz="2400" u="none" cap="none" strike="noStrike">
                <a:solidFill>
                  <a:srgbClr val="3F3F3F"/>
                </a:solidFill>
                <a:latin typeface="Calibri"/>
                <a:ea typeface="Calibri"/>
                <a:cs typeface="Calibri"/>
                <a:sym typeface="Calibri"/>
              </a:defRPr>
            </a:lvl3pPr>
            <a:lvl4pPr indent="-355600" lvl="3" marL="1828800" marR="0" rtl="0" algn="l">
              <a:lnSpc>
                <a:spcPct val="100000"/>
              </a:lnSpc>
              <a:spcBef>
                <a:spcPts val="400"/>
              </a:spcBef>
              <a:spcAft>
                <a:spcPts val="0"/>
              </a:spcAft>
              <a:buClr>
                <a:srgbClr val="3F3F3F"/>
              </a:buClr>
              <a:buSzPts val="2000"/>
              <a:buFont typeface="Arial"/>
              <a:buChar char="–"/>
              <a:defRPr b="0" i="0" sz="2000" u="none" cap="none" strike="noStrike">
                <a:solidFill>
                  <a:srgbClr val="3F3F3F"/>
                </a:solidFill>
                <a:latin typeface="Calibri"/>
                <a:ea typeface="Calibri"/>
                <a:cs typeface="Calibri"/>
                <a:sym typeface="Calibri"/>
              </a:defRPr>
            </a:lvl4pPr>
            <a:lvl5pPr indent="-355600" lvl="4" marL="2286000" marR="0" rtl="0" algn="l">
              <a:lnSpc>
                <a:spcPct val="100000"/>
              </a:lnSpc>
              <a:spcBef>
                <a:spcPts val="400"/>
              </a:spcBef>
              <a:spcAft>
                <a:spcPts val="0"/>
              </a:spcAft>
              <a:buClr>
                <a:srgbClr val="3F3F3F"/>
              </a:buClr>
              <a:buSzPts val="2000"/>
              <a:buFont typeface="Arial"/>
              <a:buChar char="»"/>
              <a:defRPr b="0" i="0" sz="2000" u="none" cap="none" strike="noStrike">
                <a:solidFill>
                  <a:srgbClr val="3F3F3F"/>
                </a:solidFill>
                <a:latin typeface="Calibri"/>
                <a:ea typeface="Calibri"/>
                <a:cs typeface="Calibri"/>
                <a:sym typeface="Calibri"/>
              </a:defRPr>
            </a:lvl5pPr>
            <a:lvl6pPr indent="-355600" lvl="5" marL="27432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6pPr>
            <a:lvl7pPr indent="-355600" lvl="6" marL="32004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7pPr>
            <a:lvl8pPr indent="-355600" lvl="7" marL="36576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8pPr>
            <a:lvl9pPr indent="-355600" lvl="8" marL="4114800" marR="0" rtl="0" algn="l">
              <a:lnSpc>
                <a:spcPct val="100000"/>
              </a:lnSpc>
              <a:spcBef>
                <a:spcPts val="4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9pPr>
          </a:lstStyle>
          <a:p/>
        </p:txBody>
      </p:sp>
      <p:sp>
        <p:nvSpPr>
          <p:cNvPr id="27" name="Google Shape;27;p6"/>
          <p:cNvSpPr txBox="1"/>
          <p:nvPr/>
        </p:nvSpPr>
        <p:spPr>
          <a:xfrm>
            <a:off x="3438532" y="6520259"/>
            <a:ext cx="2133600" cy="365125"/>
          </a:xfrm>
          <a:prstGeom prst="rect">
            <a:avLst/>
          </a:prstGeom>
          <a:no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fld id="{00000000-1234-1234-1234-123412341234}" type="slidenum">
              <a:rPr b="1" i="0" lang="it-IT" sz="1400" u="none" cap="none" strike="noStrike">
                <a:solidFill>
                  <a:srgbClr val="494429"/>
                </a:solidFill>
                <a:latin typeface="Calibri"/>
                <a:ea typeface="Calibri"/>
                <a:cs typeface="Calibri"/>
                <a:sym typeface="Calibri"/>
              </a:rPr>
              <a:t>‹#›</a:t>
            </a:fld>
            <a:endParaRPr b="1" i="0" sz="1400" u="none" cap="none" strike="noStrike">
              <a:solidFill>
                <a:srgbClr val="494429"/>
              </a:solidFill>
              <a:latin typeface="Calibri"/>
              <a:ea typeface="Calibri"/>
              <a:cs typeface="Calibri"/>
              <a:sym typeface="Calibri"/>
            </a:endParaRPr>
          </a:p>
        </p:txBody>
      </p:sp>
      <p:pic>
        <p:nvPicPr>
          <p:cNvPr descr="C:\Users\mkomod05.cs8500\Google Drive\SEIT lab\Projects\World of Physics\Kick-off\eu flag.JPG" id="28" name="Google Shape;28;p6"/>
          <p:cNvPicPr preferRelativeResize="0"/>
          <p:nvPr/>
        </p:nvPicPr>
        <p:blipFill rotWithShape="1">
          <a:blip r:embed="rId2">
            <a:alphaModFix/>
          </a:blip>
          <a:srcRect b="0" l="0" r="0" t="0"/>
          <a:stretch/>
        </p:blipFill>
        <p:spPr>
          <a:xfrm>
            <a:off x="233141" y="6275280"/>
            <a:ext cx="766959" cy="511306"/>
          </a:xfrm>
          <a:prstGeom prst="rect">
            <a:avLst/>
          </a:prstGeom>
          <a:noFill/>
          <a:ln>
            <a:noFill/>
          </a:ln>
        </p:spPr>
      </p:pic>
      <p:sp>
        <p:nvSpPr>
          <p:cNvPr id="29" name="Google Shape;29;p6"/>
          <p:cNvSpPr txBox="1"/>
          <p:nvPr/>
        </p:nvSpPr>
        <p:spPr>
          <a:xfrm>
            <a:off x="1000100" y="6519470"/>
            <a:ext cx="1206099" cy="338554"/>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600"/>
              <a:buFont typeface="Arial"/>
              <a:buNone/>
            </a:pPr>
            <a:r>
              <a:rPr b="0" i="0" lang="it-IT" sz="1600" u="none" cap="none" strike="noStrike">
                <a:solidFill>
                  <a:srgbClr val="003996"/>
                </a:solidFill>
                <a:latin typeface="Arial"/>
                <a:ea typeface="Arial"/>
                <a:cs typeface="Arial"/>
                <a:sym typeface="Arial"/>
              </a:rPr>
              <a:t>Erasmus</a:t>
            </a:r>
            <a:r>
              <a:rPr b="0" i="0" lang="it-IT" sz="1400" u="none" cap="none" strike="noStrike">
                <a:solidFill>
                  <a:srgbClr val="003996"/>
                </a:solidFill>
                <a:latin typeface="Arial"/>
                <a:ea typeface="Arial"/>
                <a:cs typeface="Arial"/>
                <a:sym typeface="Arial"/>
              </a:rPr>
              <a:t>+</a:t>
            </a:r>
            <a:endParaRPr b="0" i="0" sz="1400" u="none" cap="none" strike="noStrike">
              <a:solidFill>
                <a:srgbClr val="003996"/>
              </a:solidFill>
              <a:latin typeface="Calibri"/>
              <a:ea typeface="Calibri"/>
              <a:cs typeface="Calibri"/>
              <a:sym typeface="Calibri"/>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30" name="Shape 30"/>
        <p:cNvGrpSpPr/>
        <p:nvPr/>
      </p:nvGrpSpPr>
      <p:grpSpPr>
        <a:xfrm>
          <a:off x="0" y="0"/>
          <a:ext cx="0" cy="0"/>
          <a:chOff x="0" y="0"/>
          <a:chExt cx="0" cy="0"/>
        </a:xfrm>
      </p:grpSpPr>
      <p:sp>
        <p:nvSpPr>
          <p:cNvPr id="31" name="Google Shape;31;p7"/>
          <p:cNvSpPr/>
          <p:nvPr/>
        </p:nvSpPr>
        <p:spPr>
          <a:xfrm>
            <a:off x="0" y="0"/>
            <a:ext cx="9144000" cy="6885385"/>
          </a:xfrm>
          <a:prstGeom prst="rect">
            <a:avLst/>
          </a:prstGeom>
          <a:solidFill>
            <a:schemeClr val="lt1">
              <a:alpha val="34509"/>
            </a:schemeClr>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sp>
        <p:nvSpPr>
          <p:cNvPr id="32" name="Google Shape;32;p7"/>
          <p:cNvSpPr txBox="1"/>
          <p:nvPr>
            <p:ph type="title"/>
          </p:nvPr>
        </p:nvSpPr>
        <p:spPr>
          <a:xfrm>
            <a:off x="722313" y="4406900"/>
            <a:ext cx="7772400" cy="1362075"/>
          </a:xfrm>
          <a:prstGeom prst="rect">
            <a:avLst/>
          </a:prstGeom>
          <a:noFill/>
          <a:ln>
            <a:noFill/>
          </a:ln>
        </p:spPr>
        <p:txBody>
          <a:bodyPr anchorCtr="0" anchor="t" bIns="45700" lIns="91425" spcFirstLastPara="1" rIns="91425" wrap="square" tIns="45700">
            <a:noAutofit/>
          </a:bodyPr>
          <a:lstStyle>
            <a:lvl1pPr lvl="0" marR="0" rtl="0" algn="l">
              <a:lnSpc>
                <a:spcPct val="100000"/>
              </a:lnSpc>
              <a:spcBef>
                <a:spcPts val="0"/>
              </a:spcBef>
              <a:spcAft>
                <a:spcPts val="0"/>
              </a:spcAft>
              <a:buClr>
                <a:schemeClr val="dk1"/>
              </a:buClr>
              <a:buSzPts val="4000"/>
              <a:buFont typeface="Calibri"/>
              <a:buNone/>
              <a:defRPr b="1" i="0" sz="40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
        <p:nvSpPr>
          <p:cNvPr id="33" name="Google Shape;33;p7"/>
          <p:cNvSpPr txBox="1"/>
          <p:nvPr>
            <p:ph idx="1" type="body"/>
          </p:nvPr>
        </p:nvSpPr>
        <p:spPr>
          <a:xfrm>
            <a:off x="722313" y="2906713"/>
            <a:ext cx="7772400" cy="1500187"/>
          </a:xfrm>
          <a:prstGeom prst="rect">
            <a:avLst/>
          </a:prstGeom>
          <a:noFill/>
          <a:ln>
            <a:noFill/>
          </a:ln>
        </p:spPr>
        <p:txBody>
          <a:bodyPr anchorCtr="0" anchor="b" bIns="45700" lIns="91425" spcFirstLastPara="1" rIns="91425" wrap="square" tIns="45700">
            <a:noAutofit/>
          </a:bodyPr>
          <a:lstStyle>
            <a:lvl1pPr indent="-228600" lvl="0" marL="457200" marR="0" rtl="0" algn="l">
              <a:lnSpc>
                <a:spcPct val="100000"/>
              </a:lnSpc>
              <a:spcBef>
                <a:spcPts val="400"/>
              </a:spcBef>
              <a:spcAft>
                <a:spcPts val="0"/>
              </a:spcAft>
              <a:buClr>
                <a:srgbClr val="888888"/>
              </a:buClr>
              <a:buSzPts val="2000"/>
              <a:buFont typeface="Arial"/>
              <a:buNone/>
              <a:defRPr b="0" i="0" sz="2000" u="none" cap="none" strike="noStrike">
                <a:solidFill>
                  <a:srgbClr val="888888"/>
                </a:solidFill>
                <a:latin typeface="Calibri"/>
                <a:ea typeface="Calibri"/>
                <a:cs typeface="Calibri"/>
                <a:sym typeface="Calibri"/>
              </a:defRPr>
            </a:lvl1pPr>
            <a:lvl2pPr indent="-228600" lvl="1" marL="914400" marR="0" rtl="0" algn="l">
              <a:lnSpc>
                <a:spcPct val="100000"/>
              </a:lnSpc>
              <a:spcBef>
                <a:spcPts val="360"/>
              </a:spcBef>
              <a:spcAft>
                <a:spcPts val="0"/>
              </a:spcAft>
              <a:buClr>
                <a:srgbClr val="888888"/>
              </a:buClr>
              <a:buSzPts val="1800"/>
              <a:buFont typeface="Arial"/>
              <a:buNone/>
              <a:defRPr b="0" i="0" sz="1800" u="none" cap="none" strike="noStrike">
                <a:solidFill>
                  <a:srgbClr val="888888"/>
                </a:solidFill>
                <a:latin typeface="Calibri"/>
                <a:ea typeface="Calibri"/>
                <a:cs typeface="Calibri"/>
                <a:sym typeface="Calibri"/>
              </a:defRPr>
            </a:lvl2pPr>
            <a:lvl3pPr indent="-228600" lvl="2" marL="1371600" marR="0" rtl="0" algn="l">
              <a:lnSpc>
                <a:spcPct val="100000"/>
              </a:lnSpc>
              <a:spcBef>
                <a:spcPts val="320"/>
              </a:spcBef>
              <a:spcAft>
                <a:spcPts val="0"/>
              </a:spcAft>
              <a:buClr>
                <a:srgbClr val="888888"/>
              </a:buClr>
              <a:buSzPts val="1600"/>
              <a:buFont typeface="Arial"/>
              <a:buNone/>
              <a:defRPr b="0" i="0" sz="1600" u="none" cap="none" strike="noStrike">
                <a:solidFill>
                  <a:srgbClr val="888888"/>
                </a:solidFill>
                <a:latin typeface="Calibri"/>
                <a:ea typeface="Calibri"/>
                <a:cs typeface="Calibri"/>
                <a:sym typeface="Calibri"/>
              </a:defRPr>
            </a:lvl3pPr>
            <a:lvl4pPr indent="-228600" lvl="3" marL="1828800" marR="0" rtl="0" algn="l">
              <a:lnSpc>
                <a:spcPct val="100000"/>
              </a:lnSpc>
              <a:spcBef>
                <a:spcPts val="280"/>
              </a:spcBef>
              <a:spcAft>
                <a:spcPts val="0"/>
              </a:spcAft>
              <a:buClr>
                <a:srgbClr val="888888"/>
              </a:buClr>
              <a:buSzPts val="1400"/>
              <a:buFont typeface="Arial"/>
              <a:buNone/>
              <a:defRPr b="0" i="0" sz="1400" u="none" cap="none" strike="noStrike">
                <a:solidFill>
                  <a:srgbClr val="888888"/>
                </a:solidFill>
                <a:latin typeface="Calibri"/>
                <a:ea typeface="Calibri"/>
                <a:cs typeface="Calibri"/>
                <a:sym typeface="Calibri"/>
              </a:defRPr>
            </a:lvl4pPr>
            <a:lvl5pPr indent="-228600" lvl="4" marL="2286000" marR="0" rtl="0" algn="l">
              <a:lnSpc>
                <a:spcPct val="100000"/>
              </a:lnSpc>
              <a:spcBef>
                <a:spcPts val="280"/>
              </a:spcBef>
              <a:spcAft>
                <a:spcPts val="0"/>
              </a:spcAft>
              <a:buClr>
                <a:srgbClr val="888888"/>
              </a:buClr>
              <a:buSzPts val="1400"/>
              <a:buFont typeface="Arial"/>
              <a:buNone/>
              <a:defRPr b="0" i="0" sz="1400" u="none" cap="none" strike="noStrike">
                <a:solidFill>
                  <a:srgbClr val="888888"/>
                </a:solidFill>
                <a:latin typeface="Calibri"/>
                <a:ea typeface="Calibri"/>
                <a:cs typeface="Calibri"/>
                <a:sym typeface="Calibri"/>
              </a:defRPr>
            </a:lvl5pPr>
            <a:lvl6pPr indent="-228600" lvl="5" marL="2743200" marR="0" rtl="0" algn="l">
              <a:lnSpc>
                <a:spcPct val="100000"/>
              </a:lnSpc>
              <a:spcBef>
                <a:spcPts val="280"/>
              </a:spcBef>
              <a:spcAft>
                <a:spcPts val="0"/>
              </a:spcAft>
              <a:buClr>
                <a:srgbClr val="888888"/>
              </a:buClr>
              <a:buSzPts val="1400"/>
              <a:buFont typeface="Arial"/>
              <a:buNone/>
              <a:defRPr b="0" i="0" sz="1400" u="none" cap="none" strike="noStrike">
                <a:solidFill>
                  <a:srgbClr val="888888"/>
                </a:solidFill>
                <a:latin typeface="Calibri"/>
                <a:ea typeface="Calibri"/>
                <a:cs typeface="Calibri"/>
                <a:sym typeface="Calibri"/>
              </a:defRPr>
            </a:lvl6pPr>
            <a:lvl7pPr indent="-228600" lvl="6" marL="3200400" marR="0" rtl="0" algn="l">
              <a:lnSpc>
                <a:spcPct val="100000"/>
              </a:lnSpc>
              <a:spcBef>
                <a:spcPts val="280"/>
              </a:spcBef>
              <a:spcAft>
                <a:spcPts val="0"/>
              </a:spcAft>
              <a:buClr>
                <a:srgbClr val="888888"/>
              </a:buClr>
              <a:buSzPts val="1400"/>
              <a:buFont typeface="Arial"/>
              <a:buNone/>
              <a:defRPr b="0" i="0" sz="1400" u="none" cap="none" strike="noStrike">
                <a:solidFill>
                  <a:srgbClr val="888888"/>
                </a:solidFill>
                <a:latin typeface="Calibri"/>
                <a:ea typeface="Calibri"/>
                <a:cs typeface="Calibri"/>
                <a:sym typeface="Calibri"/>
              </a:defRPr>
            </a:lvl7pPr>
            <a:lvl8pPr indent="-228600" lvl="7" marL="3657600" marR="0" rtl="0" algn="l">
              <a:lnSpc>
                <a:spcPct val="100000"/>
              </a:lnSpc>
              <a:spcBef>
                <a:spcPts val="280"/>
              </a:spcBef>
              <a:spcAft>
                <a:spcPts val="0"/>
              </a:spcAft>
              <a:buClr>
                <a:srgbClr val="888888"/>
              </a:buClr>
              <a:buSzPts val="1400"/>
              <a:buFont typeface="Arial"/>
              <a:buNone/>
              <a:defRPr b="0" i="0" sz="1400" u="none" cap="none" strike="noStrike">
                <a:solidFill>
                  <a:srgbClr val="888888"/>
                </a:solidFill>
                <a:latin typeface="Calibri"/>
                <a:ea typeface="Calibri"/>
                <a:cs typeface="Calibri"/>
                <a:sym typeface="Calibri"/>
              </a:defRPr>
            </a:lvl8pPr>
            <a:lvl9pPr indent="-228600" lvl="8" marL="4114800" marR="0" rtl="0" algn="l">
              <a:lnSpc>
                <a:spcPct val="100000"/>
              </a:lnSpc>
              <a:spcBef>
                <a:spcPts val="280"/>
              </a:spcBef>
              <a:spcAft>
                <a:spcPts val="0"/>
              </a:spcAft>
              <a:buClr>
                <a:srgbClr val="888888"/>
              </a:buClr>
              <a:buSzPts val="1400"/>
              <a:buFont typeface="Arial"/>
              <a:buNone/>
              <a:defRPr b="0" i="0" sz="1400" u="none" cap="none" strike="noStrike">
                <a:solidFill>
                  <a:srgbClr val="888888"/>
                </a:solidFill>
                <a:latin typeface="Calibri"/>
                <a:ea typeface="Calibri"/>
                <a:cs typeface="Calibri"/>
                <a:sym typeface="Calibri"/>
              </a:defRPr>
            </a:lvl9pPr>
          </a:lstStyle>
          <a:p/>
        </p:txBody>
      </p:sp>
      <p:sp>
        <p:nvSpPr>
          <p:cNvPr id="34" name="Google Shape;34;p7"/>
          <p:cNvSpPr txBox="1"/>
          <p:nvPr/>
        </p:nvSpPr>
        <p:spPr>
          <a:xfrm>
            <a:off x="3438532" y="6520259"/>
            <a:ext cx="2133600" cy="365125"/>
          </a:xfrm>
          <a:prstGeom prst="rect">
            <a:avLst/>
          </a:prstGeom>
          <a:no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400"/>
              <a:buFont typeface="Arial"/>
              <a:buNone/>
            </a:pPr>
            <a:fld id="{00000000-1234-1234-1234-123412341234}" type="slidenum">
              <a:rPr b="1" i="0" lang="it-IT" sz="1400" u="none" cap="none" strike="noStrike">
                <a:solidFill>
                  <a:srgbClr val="494429"/>
                </a:solidFill>
                <a:latin typeface="Calibri"/>
                <a:ea typeface="Calibri"/>
                <a:cs typeface="Calibri"/>
                <a:sym typeface="Calibri"/>
              </a:rPr>
              <a:t>‹#›</a:t>
            </a:fld>
            <a:endParaRPr b="1" i="0" sz="1400" u="none" cap="none" strike="noStrike">
              <a:solidFill>
                <a:srgbClr val="494429"/>
              </a:solidFill>
              <a:latin typeface="Calibri"/>
              <a:ea typeface="Calibri"/>
              <a:cs typeface="Calibri"/>
              <a:sym typeface="Calibri"/>
            </a:endParaRPr>
          </a:p>
        </p:txBody>
      </p:sp>
      <p:pic>
        <p:nvPicPr>
          <p:cNvPr descr="C:\Users\mkomod05.cs8500\Google Drive\SEIT lab\Projects\World of Physics\Kick-off\eu flag.JPG" id="35" name="Google Shape;35;p7"/>
          <p:cNvPicPr preferRelativeResize="0"/>
          <p:nvPr/>
        </p:nvPicPr>
        <p:blipFill rotWithShape="1">
          <a:blip r:embed="rId2">
            <a:alphaModFix/>
          </a:blip>
          <a:srcRect b="0" l="0" r="0" t="0"/>
          <a:stretch/>
        </p:blipFill>
        <p:spPr>
          <a:xfrm>
            <a:off x="233141" y="6275280"/>
            <a:ext cx="766959" cy="511306"/>
          </a:xfrm>
          <a:prstGeom prst="rect">
            <a:avLst/>
          </a:prstGeom>
          <a:noFill/>
          <a:ln>
            <a:noFill/>
          </a:ln>
        </p:spPr>
      </p:pic>
      <p:sp>
        <p:nvSpPr>
          <p:cNvPr id="36" name="Google Shape;36;p7"/>
          <p:cNvSpPr txBox="1"/>
          <p:nvPr/>
        </p:nvSpPr>
        <p:spPr>
          <a:xfrm>
            <a:off x="1000100" y="6519470"/>
            <a:ext cx="1206099" cy="338554"/>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600"/>
              <a:buFont typeface="Arial"/>
              <a:buNone/>
            </a:pPr>
            <a:r>
              <a:rPr b="0" i="0" lang="it-IT" sz="1600" u="none" cap="none" strike="noStrike">
                <a:solidFill>
                  <a:srgbClr val="003996"/>
                </a:solidFill>
                <a:latin typeface="Arial"/>
                <a:ea typeface="Arial"/>
                <a:cs typeface="Arial"/>
                <a:sym typeface="Arial"/>
              </a:rPr>
              <a:t>Erasmus</a:t>
            </a:r>
            <a:r>
              <a:rPr b="0" i="0" lang="it-IT" sz="1400" u="none" cap="none" strike="noStrike">
                <a:solidFill>
                  <a:srgbClr val="003996"/>
                </a:solidFill>
                <a:latin typeface="Arial"/>
                <a:ea typeface="Arial"/>
                <a:cs typeface="Arial"/>
                <a:sym typeface="Arial"/>
              </a:rPr>
              <a:t>+</a:t>
            </a:r>
            <a:endParaRPr b="0" i="0" sz="1400" u="none" cap="none" strike="noStrike">
              <a:solidFill>
                <a:srgbClr val="003996"/>
              </a:solidFill>
              <a:latin typeface="Calibri"/>
              <a:ea typeface="Calibri"/>
              <a:cs typeface="Calibri"/>
              <a:sym typeface="Calibri"/>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image" Target="../media/image4.jpg"/><Relationship Id="rId2" Type="http://schemas.openxmlformats.org/officeDocument/2006/relationships/image" Target="../media/image12.png"/><Relationship Id="rId3" Type="http://schemas.openxmlformats.org/officeDocument/2006/relationships/image" Target="../media/image13.png"/><Relationship Id="rId4" Type="http://schemas.openxmlformats.org/officeDocument/2006/relationships/slideLayout" Target="../slideLayouts/slideLayout1.xml"/><Relationship Id="rId5" Type="http://schemas.openxmlformats.org/officeDocument/2006/relationships/slideLayout" Target="../slideLayouts/slideLayout2.xml"/><Relationship Id="rId6" Type="http://schemas.openxmlformats.org/officeDocument/2006/relationships/slideLayout" Target="../slideLayouts/slideLayout3.xml"/><Relationship Id="rId7"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2">
            <a:alpha val="28235"/>
          </a:schemeClr>
        </a:solidFill>
      </p:bgPr>
    </p:bg>
    <p:spTree>
      <p:nvGrpSpPr>
        <p:cNvPr id="9" name="Shape 9"/>
        <p:cNvGrpSpPr/>
        <p:nvPr/>
      </p:nvGrpSpPr>
      <p:grpSpPr>
        <a:xfrm>
          <a:off x="0" y="0"/>
          <a:ext cx="0" cy="0"/>
          <a:chOff x="0" y="0"/>
          <a:chExt cx="0" cy="0"/>
        </a:xfrm>
      </p:grpSpPr>
      <p:pic>
        <p:nvPicPr>
          <p:cNvPr descr="C:\Users\mkomod05.cs8500\Google Drive\SEIT lab\Projects\World of Physics\Kick-off\eu flag.JPG" id="10" name="Google Shape;10;p4"/>
          <p:cNvPicPr preferRelativeResize="0"/>
          <p:nvPr/>
        </p:nvPicPr>
        <p:blipFill rotWithShape="1">
          <a:blip r:embed="rId1">
            <a:alphaModFix/>
          </a:blip>
          <a:srcRect b="0" l="0" r="0" t="0"/>
          <a:stretch/>
        </p:blipFill>
        <p:spPr>
          <a:xfrm>
            <a:off x="233141" y="6275280"/>
            <a:ext cx="766959" cy="511306"/>
          </a:xfrm>
          <a:prstGeom prst="rect">
            <a:avLst/>
          </a:prstGeom>
          <a:noFill/>
          <a:ln>
            <a:noFill/>
          </a:ln>
        </p:spPr>
      </p:pic>
      <p:sp>
        <p:nvSpPr>
          <p:cNvPr id="11" name="Google Shape;11;p4"/>
          <p:cNvSpPr txBox="1"/>
          <p:nvPr/>
        </p:nvSpPr>
        <p:spPr>
          <a:xfrm>
            <a:off x="1000100" y="6519470"/>
            <a:ext cx="1206099" cy="338554"/>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600"/>
              <a:buFont typeface="Arial"/>
              <a:buNone/>
            </a:pPr>
            <a:r>
              <a:rPr b="0" i="0" lang="it-IT" sz="1600" u="none" cap="none" strike="noStrike">
                <a:solidFill>
                  <a:srgbClr val="003996"/>
                </a:solidFill>
                <a:latin typeface="Arial"/>
                <a:ea typeface="Arial"/>
                <a:cs typeface="Arial"/>
                <a:sym typeface="Arial"/>
              </a:rPr>
              <a:t>Erasmus</a:t>
            </a:r>
            <a:r>
              <a:rPr b="0" i="0" lang="it-IT" sz="1400" u="none" cap="none" strike="noStrike">
                <a:solidFill>
                  <a:srgbClr val="003996"/>
                </a:solidFill>
                <a:latin typeface="Arial"/>
                <a:ea typeface="Arial"/>
                <a:cs typeface="Arial"/>
                <a:sym typeface="Arial"/>
              </a:rPr>
              <a:t>+</a:t>
            </a:r>
            <a:endParaRPr b="0" i="0" sz="1400" u="none" cap="none" strike="noStrike">
              <a:solidFill>
                <a:srgbClr val="003996"/>
              </a:solidFill>
              <a:latin typeface="Calibri"/>
              <a:ea typeface="Calibri"/>
              <a:cs typeface="Calibri"/>
              <a:sym typeface="Calibri"/>
            </a:endParaRPr>
          </a:p>
        </p:txBody>
      </p:sp>
      <p:sp>
        <p:nvSpPr>
          <p:cNvPr id="12" name="Google Shape;12;p4"/>
          <p:cNvSpPr txBox="1"/>
          <p:nvPr/>
        </p:nvSpPr>
        <p:spPr>
          <a:xfrm>
            <a:off x="5621849" y="116632"/>
            <a:ext cx="3486147" cy="338554"/>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chemeClr val="dk1"/>
              </a:buClr>
              <a:buSzPts val="1600"/>
              <a:buFont typeface="Calibri"/>
              <a:buNone/>
            </a:pPr>
            <a:r>
              <a:rPr b="0" i="0" lang="it-IT" sz="1600" u="none" cap="none" strike="noStrike">
                <a:solidFill>
                  <a:schemeClr val="dk1"/>
                </a:solidFill>
                <a:latin typeface="Calibri"/>
                <a:ea typeface="Calibri"/>
                <a:cs typeface="Calibri"/>
                <a:sym typeface="Calibri"/>
              </a:rPr>
              <a:t>Mathesis - 2020-1-RO01-KA201-080410</a:t>
            </a:r>
            <a:endParaRPr b="0" i="0" sz="1600" u="none" cap="none" strike="noStrike">
              <a:solidFill>
                <a:schemeClr val="dk1"/>
              </a:solidFill>
              <a:latin typeface="Calibri"/>
              <a:ea typeface="Calibri"/>
              <a:cs typeface="Calibri"/>
              <a:sym typeface="Calibri"/>
            </a:endParaRPr>
          </a:p>
        </p:txBody>
      </p:sp>
      <p:pic>
        <p:nvPicPr>
          <p:cNvPr id="13" name="Google Shape;13;p4"/>
          <p:cNvPicPr preferRelativeResize="0"/>
          <p:nvPr/>
        </p:nvPicPr>
        <p:blipFill rotWithShape="1">
          <a:blip r:embed="rId2">
            <a:alphaModFix/>
          </a:blip>
          <a:srcRect b="0" l="0" r="0" t="0"/>
          <a:stretch/>
        </p:blipFill>
        <p:spPr>
          <a:xfrm>
            <a:off x="7608064" y="5661248"/>
            <a:ext cx="1356424" cy="1356424"/>
          </a:xfrm>
          <a:prstGeom prst="rect">
            <a:avLst/>
          </a:prstGeom>
          <a:noFill/>
          <a:ln>
            <a:noFill/>
          </a:ln>
        </p:spPr>
      </p:pic>
      <p:pic>
        <p:nvPicPr>
          <p:cNvPr id="14" name="Google Shape;14;p4"/>
          <p:cNvPicPr preferRelativeResize="0"/>
          <p:nvPr/>
        </p:nvPicPr>
        <p:blipFill rotWithShape="1">
          <a:blip r:embed="rId3">
            <a:alphaModFix/>
          </a:blip>
          <a:srcRect b="0" l="0" r="0" t="0"/>
          <a:stretch/>
        </p:blipFill>
        <p:spPr>
          <a:xfrm>
            <a:off x="9036495" y="-1"/>
            <a:ext cx="107505" cy="6885385"/>
          </a:xfrm>
          <a:prstGeom prst="rect">
            <a:avLst/>
          </a:prstGeom>
          <a:noFill/>
          <a:ln>
            <a:noFill/>
          </a:ln>
        </p:spPr>
      </p:pic>
    </p:spTree>
  </p:cSld>
  <p:clrMap accent1="accent1" accent2="accent2" accent3="accent3" accent4="accent4" accent5="accent5" accent6="accent6" bg1="lt1" bg2="dk2" tx1="dk1" tx2="lt2" folHlink="folHlink" hlink="hlink"/>
  <p:sldLayoutIdLst>
    <p:sldLayoutId id="2147483649" r:id="rId4"/>
    <p:sldLayoutId id="2147483650" r:id="rId5"/>
    <p:sldLayoutId id="2147483651" r:id="rId6"/>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 Id="rId3" Type="http://schemas.openxmlformats.org/officeDocument/2006/relationships/image" Target="../media/image9.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 Id="rId3" Type="http://schemas.openxmlformats.org/officeDocument/2006/relationships/image" Target="../media/image8.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 Id="rId3" Type="http://schemas.openxmlformats.org/officeDocument/2006/relationships/image" Target="../media/image6.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1.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 Id="rId3" Type="http://schemas.openxmlformats.org/officeDocument/2006/relationships/image" Target="../media/image2.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 Id="rId3" Type="http://schemas.openxmlformats.org/officeDocument/2006/relationships/image" Target="../media/image10.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0" name="Shape 40"/>
        <p:cNvGrpSpPr/>
        <p:nvPr/>
      </p:nvGrpSpPr>
      <p:grpSpPr>
        <a:xfrm>
          <a:off x="0" y="0"/>
          <a:ext cx="0" cy="0"/>
          <a:chOff x="0" y="0"/>
          <a:chExt cx="0" cy="0"/>
        </a:xfrm>
      </p:grpSpPr>
      <p:sp>
        <p:nvSpPr>
          <p:cNvPr id="41" name="Google Shape;41;p1"/>
          <p:cNvSpPr txBox="1"/>
          <p:nvPr>
            <p:ph type="ctrTitle"/>
          </p:nvPr>
        </p:nvSpPr>
        <p:spPr>
          <a:xfrm>
            <a:off x="284017" y="2356936"/>
            <a:ext cx="8276400" cy="1470000"/>
          </a:xfrm>
          <a:prstGeom prst="rect">
            <a:avLst/>
          </a:prstGeom>
          <a:noFill/>
          <a:ln>
            <a:noFill/>
          </a:ln>
        </p:spPr>
        <p:txBody>
          <a:bodyPr anchorCtr="0" anchor="t" bIns="45700" lIns="91425" spcFirstLastPara="1" rIns="91425" wrap="square" tIns="45700">
            <a:noAutofit/>
          </a:bodyPr>
          <a:lstStyle/>
          <a:p>
            <a:pPr indent="0" lvl="0" marL="0" rtl="0" algn="ctr">
              <a:lnSpc>
                <a:spcPct val="100000"/>
              </a:lnSpc>
              <a:spcBef>
                <a:spcPts val="0"/>
              </a:spcBef>
              <a:spcAft>
                <a:spcPts val="0"/>
              </a:spcAft>
              <a:buClr>
                <a:srgbClr val="166C59"/>
              </a:buClr>
              <a:buSzPts val="4400"/>
              <a:buFont typeface="Calibri"/>
              <a:buNone/>
            </a:pPr>
            <a:r>
              <a:rPr b="1" lang="it-IT">
                <a:solidFill>
                  <a:srgbClr val="166C59"/>
                </a:solidFill>
              </a:rPr>
              <a:t>Angle Between Vectors In The Plane</a:t>
            </a:r>
            <a:endParaRPr b="1">
              <a:solidFill>
                <a:srgbClr val="166C59"/>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6" name="Shape 96"/>
        <p:cNvGrpSpPr/>
        <p:nvPr/>
      </p:nvGrpSpPr>
      <p:grpSpPr>
        <a:xfrm>
          <a:off x="0" y="0"/>
          <a:ext cx="0" cy="0"/>
          <a:chOff x="0" y="0"/>
          <a:chExt cx="0" cy="0"/>
        </a:xfrm>
      </p:grpSpPr>
      <p:sp>
        <p:nvSpPr>
          <p:cNvPr id="97" name="Google Shape;97;g126eef9b252_1_37"/>
          <p:cNvSpPr txBox="1"/>
          <p:nvPr>
            <p:ph type="title"/>
          </p:nvPr>
        </p:nvSpPr>
        <p:spPr>
          <a:xfrm>
            <a:off x="457200" y="274638"/>
            <a:ext cx="8229600" cy="1143000"/>
          </a:xfrm>
          <a:prstGeom prst="rect">
            <a:avLst/>
          </a:prstGeom>
          <a:noFill/>
          <a:ln>
            <a:noFill/>
          </a:ln>
        </p:spPr>
        <p:txBody>
          <a:bodyPr anchorCtr="0" anchor="t" bIns="45700" lIns="91425" spcFirstLastPara="1" rIns="91425" wrap="square" tIns="45700">
            <a:noAutofit/>
          </a:bodyPr>
          <a:lstStyle/>
          <a:p>
            <a:pPr indent="0" lvl="0" marL="0" rtl="0" algn="ctr">
              <a:lnSpc>
                <a:spcPct val="100000"/>
              </a:lnSpc>
              <a:spcBef>
                <a:spcPts val="0"/>
              </a:spcBef>
              <a:spcAft>
                <a:spcPts val="0"/>
              </a:spcAft>
              <a:buClr>
                <a:srgbClr val="166C59"/>
              </a:buClr>
              <a:buSzPts val="4400"/>
              <a:buFont typeface="Calibri"/>
              <a:buNone/>
            </a:pPr>
            <a:r>
              <a:rPr b="1" lang="it-IT">
                <a:solidFill>
                  <a:srgbClr val="166C59"/>
                </a:solidFill>
              </a:rPr>
              <a:t>Finding Angle Using Cross Product</a:t>
            </a:r>
            <a:endParaRPr b="1">
              <a:solidFill>
                <a:srgbClr val="166C59"/>
              </a:solidFill>
            </a:endParaRPr>
          </a:p>
        </p:txBody>
      </p:sp>
      <p:sp>
        <p:nvSpPr>
          <p:cNvPr id="98" name="Google Shape;98;g126eef9b252_1_37"/>
          <p:cNvSpPr txBox="1"/>
          <p:nvPr>
            <p:ph idx="1" type="body"/>
          </p:nvPr>
        </p:nvSpPr>
        <p:spPr>
          <a:xfrm>
            <a:off x="457200" y="1600200"/>
            <a:ext cx="8229600" cy="45261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640"/>
              </a:spcBef>
              <a:spcAft>
                <a:spcPts val="0"/>
              </a:spcAft>
              <a:buSzPts val="3200"/>
              <a:buNone/>
            </a:pPr>
            <a:r>
              <a:t/>
            </a:r>
            <a:endParaRPr b="1"/>
          </a:p>
          <a:p>
            <a:pPr indent="0" lvl="0" marL="0" rtl="0" algn="l">
              <a:lnSpc>
                <a:spcPct val="100000"/>
              </a:lnSpc>
              <a:spcBef>
                <a:spcPts val="640"/>
              </a:spcBef>
              <a:spcAft>
                <a:spcPts val="0"/>
              </a:spcAft>
              <a:buSzPts val="3200"/>
              <a:buNone/>
            </a:pPr>
            <a:r>
              <a:t/>
            </a:r>
            <a:endParaRPr b="1"/>
          </a:p>
          <a:p>
            <a:pPr indent="0" lvl="0" marL="0" rtl="0" algn="l">
              <a:lnSpc>
                <a:spcPct val="100000"/>
              </a:lnSpc>
              <a:spcBef>
                <a:spcPts val="640"/>
              </a:spcBef>
              <a:spcAft>
                <a:spcPts val="0"/>
              </a:spcAft>
              <a:buSzPts val="3200"/>
              <a:buNone/>
            </a:pPr>
            <a:r>
              <a:t/>
            </a:r>
            <a:endParaRPr b="1"/>
          </a:p>
          <a:p>
            <a:pPr indent="0" lvl="0" marL="0" rtl="0" algn="l">
              <a:lnSpc>
                <a:spcPct val="100000"/>
              </a:lnSpc>
              <a:spcBef>
                <a:spcPts val="640"/>
              </a:spcBef>
              <a:spcAft>
                <a:spcPts val="0"/>
              </a:spcAft>
              <a:buSzPts val="3200"/>
              <a:buNone/>
            </a:pPr>
            <a:r>
              <a:rPr b="1" lang="it-IT"/>
              <a:t>where:</a:t>
            </a:r>
            <a:endParaRPr b="1"/>
          </a:p>
          <a:p>
            <a:pPr indent="-431800" lvl="0" marL="457200" rtl="0" algn="l">
              <a:lnSpc>
                <a:spcPct val="100000"/>
              </a:lnSpc>
              <a:spcBef>
                <a:spcPts val="640"/>
              </a:spcBef>
              <a:spcAft>
                <a:spcPts val="0"/>
              </a:spcAft>
              <a:buSzPts val="3200"/>
              <a:buChar char="-"/>
            </a:pPr>
            <a:r>
              <a:rPr b="1" lang="it-IT"/>
              <a:t>|axb| is modulo of the cross product of the two vectors</a:t>
            </a:r>
            <a:endParaRPr b="1"/>
          </a:p>
          <a:p>
            <a:pPr indent="-431800" lvl="0" marL="457200" rtl="0" algn="l">
              <a:lnSpc>
                <a:spcPct val="100000"/>
              </a:lnSpc>
              <a:spcBef>
                <a:spcPts val="0"/>
              </a:spcBef>
              <a:spcAft>
                <a:spcPts val="0"/>
              </a:spcAft>
              <a:buSzPts val="3200"/>
              <a:buChar char="-"/>
            </a:pPr>
            <a:r>
              <a:rPr b="1" lang="it-IT"/>
              <a:t>|a| and |b| are the magnitude of vectors</a:t>
            </a:r>
            <a:endParaRPr b="1"/>
          </a:p>
          <a:p>
            <a:pPr indent="-431800" lvl="0" marL="457200" rtl="0" algn="l">
              <a:lnSpc>
                <a:spcPct val="100000"/>
              </a:lnSpc>
              <a:spcBef>
                <a:spcPts val="0"/>
              </a:spcBef>
              <a:spcAft>
                <a:spcPts val="0"/>
              </a:spcAft>
              <a:buSzPts val="3200"/>
              <a:buChar char="-"/>
            </a:pPr>
            <a:r>
              <a:rPr b="1" lang="it-IT"/>
              <a:t>θ is the angle between them.</a:t>
            </a:r>
            <a:endParaRPr b="1"/>
          </a:p>
        </p:txBody>
      </p:sp>
      <p:pic>
        <p:nvPicPr>
          <p:cNvPr id="99" name="Google Shape;99;g126eef9b252_1_37"/>
          <p:cNvPicPr preferRelativeResize="0"/>
          <p:nvPr/>
        </p:nvPicPr>
        <p:blipFill rotWithShape="1">
          <a:blip r:embed="rId3">
            <a:alphaModFix/>
          </a:blip>
          <a:srcRect b="0" l="0" r="0" t="0"/>
          <a:stretch/>
        </p:blipFill>
        <p:spPr>
          <a:xfrm>
            <a:off x="2090725" y="1417638"/>
            <a:ext cx="4962525" cy="1247775"/>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3" name="Shape 103"/>
        <p:cNvGrpSpPr/>
        <p:nvPr/>
      </p:nvGrpSpPr>
      <p:grpSpPr>
        <a:xfrm>
          <a:off x="0" y="0"/>
          <a:ext cx="0" cy="0"/>
          <a:chOff x="0" y="0"/>
          <a:chExt cx="0" cy="0"/>
        </a:xfrm>
      </p:grpSpPr>
      <p:sp>
        <p:nvSpPr>
          <p:cNvPr id="104" name="Google Shape;104;g126eef9b252_1_43"/>
          <p:cNvSpPr txBox="1"/>
          <p:nvPr>
            <p:ph type="title"/>
          </p:nvPr>
        </p:nvSpPr>
        <p:spPr>
          <a:xfrm>
            <a:off x="457200" y="274638"/>
            <a:ext cx="8229600" cy="1143000"/>
          </a:xfrm>
          <a:prstGeom prst="rect">
            <a:avLst/>
          </a:prstGeom>
          <a:noFill/>
          <a:ln>
            <a:noFill/>
          </a:ln>
        </p:spPr>
        <p:txBody>
          <a:bodyPr anchorCtr="0" anchor="t" bIns="45700" lIns="91425" spcFirstLastPara="1" rIns="91425" wrap="square" tIns="45700">
            <a:noAutofit/>
          </a:bodyPr>
          <a:lstStyle/>
          <a:p>
            <a:pPr indent="0" lvl="0" marL="0" rtl="0" algn="ctr">
              <a:lnSpc>
                <a:spcPct val="100000"/>
              </a:lnSpc>
              <a:spcBef>
                <a:spcPts val="0"/>
              </a:spcBef>
              <a:spcAft>
                <a:spcPts val="0"/>
              </a:spcAft>
              <a:buClr>
                <a:srgbClr val="166C59"/>
              </a:buClr>
              <a:buSzPts val="4400"/>
              <a:buFont typeface="Calibri"/>
              <a:buNone/>
            </a:pPr>
            <a:r>
              <a:rPr b="1" lang="it-IT">
                <a:solidFill>
                  <a:srgbClr val="166C59"/>
                </a:solidFill>
              </a:rPr>
              <a:t>Finding Angle Using Cross Product</a:t>
            </a:r>
            <a:endParaRPr b="1">
              <a:solidFill>
                <a:srgbClr val="166C59"/>
              </a:solidFill>
            </a:endParaRPr>
          </a:p>
        </p:txBody>
      </p:sp>
      <p:sp>
        <p:nvSpPr>
          <p:cNvPr id="105" name="Google Shape;105;g126eef9b252_1_43"/>
          <p:cNvSpPr txBox="1"/>
          <p:nvPr>
            <p:ph idx="1" type="body"/>
          </p:nvPr>
        </p:nvSpPr>
        <p:spPr>
          <a:xfrm>
            <a:off x="457200" y="1600200"/>
            <a:ext cx="8229600" cy="45261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640"/>
              </a:spcBef>
              <a:spcAft>
                <a:spcPts val="0"/>
              </a:spcAft>
              <a:buSzPts val="3200"/>
              <a:buNone/>
            </a:pPr>
            <a:r>
              <a:rPr b="1" lang="it-IT"/>
              <a:t>Cross product is defined as:</a:t>
            </a:r>
            <a:endParaRPr b="1"/>
          </a:p>
          <a:p>
            <a:pPr indent="0" lvl="0" marL="0" rtl="0" algn="l">
              <a:lnSpc>
                <a:spcPct val="100000"/>
              </a:lnSpc>
              <a:spcBef>
                <a:spcPts val="640"/>
              </a:spcBef>
              <a:spcAft>
                <a:spcPts val="0"/>
              </a:spcAft>
              <a:buSzPts val="3200"/>
              <a:buNone/>
            </a:pPr>
            <a:r>
              <a:rPr b="1" lang="it-IT"/>
              <a:t>“The vector that is perpendicular to both the vectors and direction is given by the right-hand rule. “</a:t>
            </a:r>
            <a:endParaRPr b="1"/>
          </a:p>
          <a:p>
            <a:pPr indent="0" lvl="0" marL="0" rtl="0" algn="l">
              <a:lnSpc>
                <a:spcPct val="100000"/>
              </a:lnSpc>
              <a:spcBef>
                <a:spcPts val="640"/>
              </a:spcBef>
              <a:spcAft>
                <a:spcPts val="0"/>
              </a:spcAft>
              <a:buSzPts val="3200"/>
              <a:buNone/>
            </a:pPr>
            <a:r>
              <a:t/>
            </a:r>
            <a:endParaRPr b="1"/>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9" name="Shape 109"/>
        <p:cNvGrpSpPr/>
        <p:nvPr/>
      </p:nvGrpSpPr>
      <p:grpSpPr>
        <a:xfrm>
          <a:off x="0" y="0"/>
          <a:ext cx="0" cy="0"/>
          <a:chOff x="0" y="0"/>
          <a:chExt cx="0" cy="0"/>
        </a:xfrm>
      </p:grpSpPr>
      <p:sp>
        <p:nvSpPr>
          <p:cNvPr id="110" name="Google Shape;110;g1280f97e9a4_1_0"/>
          <p:cNvSpPr txBox="1"/>
          <p:nvPr>
            <p:ph type="title"/>
          </p:nvPr>
        </p:nvSpPr>
        <p:spPr>
          <a:xfrm>
            <a:off x="457200" y="274638"/>
            <a:ext cx="8229600" cy="1143000"/>
          </a:xfrm>
          <a:prstGeom prst="rect">
            <a:avLst/>
          </a:prstGeom>
          <a:noFill/>
          <a:ln>
            <a:noFill/>
          </a:ln>
        </p:spPr>
        <p:txBody>
          <a:bodyPr anchorCtr="0" anchor="t" bIns="45700" lIns="91425" spcFirstLastPara="1" rIns="91425" wrap="square" tIns="45700">
            <a:noAutofit/>
          </a:bodyPr>
          <a:lstStyle/>
          <a:p>
            <a:pPr indent="0" lvl="0" marL="0" rtl="0" algn="ctr">
              <a:lnSpc>
                <a:spcPct val="100000"/>
              </a:lnSpc>
              <a:spcBef>
                <a:spcPts val="0"/>
              </a:spcBef>
              <a:spcAft>
                <a:spcPts val="0"/>
              </a:spcAft>
              <a:buClr>
                <a:srgbClr val="166C59"/>
              </a:buClr>
              <a:buSzPts val="4400"/>
              <a:buFont typeface="Calibri"/>
              <a:buNone/>
            </a:pPr>
            <a:r>
              <a:rPr b="1" lang="it-IT">
                <a:solidFill>
                  <a:srgbClr val="166C59"/>
                </a:solidFill>
              </a:rPr>
              <a:t>Finding Angle Using Cross Product</a:t>
            </a:r>
            <a:endParaRPr b="1">
              <a:solidFill>
                <a:srgbClr val="166C59"/>
              </a:solidFill>
            </a:endParaRPr>
          </a:p>
        </p:txBody>
      </p:sp>
      <p:sp>
        <p:nvSpPr>
          <p:cNvPr id="111" name="Google Shape;111;g1280f97e9a4_1_0"/>
          <p:cNvSpPr txBox="1"/>
          <p:nvPr>
            <p:ph idx="1" type="body"/>
          </p:nvPr>
        </p:nvSpPr>
        <p:spPr>
          <a:xfrm>
            <a:off x="457200" y="1600200"/>
            <a:ext cx="8229600" cy="45261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640"/>
              </a:spcBef>
              <a:spcAft>
                <a:spcPts val="0"/>
              </a:spcAft>
              <a:buSzPts val="3200"/>
              <a:buNone/>
            </a:pPr>
            <a:r>
              <a:t/>
            </a:r>
            <a:endParaRPr b="1"/>
          </a:p>
        </p:txBody>
      </p:sp>
      <p:pic>
        <p:nvPicPr>
          <p:cNvPr id="112" name="Google Shape;112;g1280f97e9a4_1_0"/>
          <p:cNvPicPr preferRelativeResize="0"/>
          <p:nvPr/>
        </p:nvPicPr>
        <p:blipFill rotWithShape="1">
          <a:blip r:embed="rId3">
            <a:alphaModFix/>
          </a:blip>
          <a:srcRect b="0" l="0" r="0" t="0"/>
          <a:stretch/>
        </p:blipFill>
        <p:spPr>
          <a:xfrm>
            <a:off x="2173575" y="1181100"/>
            <a:ext cx="4796858" cy="4495800"/>
          </a:xfrm>
          <a:prstGeom prst="rect">
            <a:avLst/>
          </a:prstGeom>
          <a:noFill/>
          <a:ln>
            <a:noFill/>
          </a:ln>
        </p:spPr>
      </p:pic>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6" name="Shape 116"/>
        <p:cNvGrpSpPr/>
        <p:nvPr/>
      </p:nvGrpSpPr>
      <p:grpSpPr>
        <a:xfrm>
          <a:off x="0" y="0"/>
          <a:ext cx="0" cy="0"/>
          <a:chOff x="0" y="0"/>
          <a:chExt cx="0" cy="0"/>
        </a:xfrm>
      </p:grpSpPr>
      <p:sp>
        <p:nvSpPr>
          <p:cNvPr id="117" name="Google Shape;117;g1280f97e9a4_1_7"/>
          <p:cNvSpPr txBox="1"/>
          <p:nvPr>
            <p:ph type="title"/>
          </p:nvPr>
        </p:nvSpPr>
        <p:spPr>
          <a:xfrm>
            <a:off x="457200" y="274638"/>
            <a:ext cx="8229600" cy="1143000"/>
          </a:xfrm>
          <a:prstGeom prst="rect">
            <a:avLst/>
          </a:prstGeom>
          <a:noFill/>
          <a:ln>
            <a:noFill/>
          </a:ln>
        </p:spPr>
        <p:txBody>
          <a:bodyPr anchorCtr="0" anchor="t" bIns="45700" lIns="91425" spcFirstLastPara="1" rIns="91425" wrap="square" tIns="45700">
            <a:noAutofit/>
          </a:bodyPr>
          <a:lstStyle/>
          <a:p>
            <a:pPr indent="0" lvl="0" marL="0" rtl="0" algn="ctr">
              <a:lnSpc>
                <a:spcPct val="100000"/>
              </a:lnSpc>
              <a:spcBef>
                <a:spcPts val="0"/>
              </a:spcBef>
              <a:spcAft>
                <a:spcPts val="0"/>
              </a:spcAft>
              <a:buClr>
                <a:srgbClr val="166C59"/>
              </a:buClr>
              <a:buSzPts val="4400"/>
              <a:buFont typeface="Calibri"/>
              <a:buNone/>
            </a:pPr>
            <a:r>
              <a:rPr b="1" lang="it-IT">
                <a:solidFill>
                  <a:srgbClr val="166C59"/>
                </a:solidFill>
              </a:rPr>
              <a:t>Finding Angle Using Cross Product</a:t>
            </a:r>
            <a:endParaRPr b="1">
              <a:solidFill>
                <a:srgbClr val="166C59"/>
              </a:solidFill>
            </a:endParaRPr>
          </a:p>
        </p:txBody>
      </p:sp>
      <p:sp>
        <p:nvSpPr>
          <p:cNvPr id="118" name="Google Shape;118;g1280f97e9a4_1_7"/>
          <p:cNvSpPr txBox="1"/>
          <p:nvPr>
            <p:ph idx="1" type="body"/>
          </p:nvPr>
        </p:nvSpPr>
        <p:spPr>
          <a:xfrm>
            <a:off x="457200" y="1600200"/>
            <a:ext cx="8229600" cy="45261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640"/>
              </a:spcBef>
              <a:spcAft>
                <a:spcPts val="0"/>
              </a:spcAft>
              <a:buSzPts val="3200"/>
              <a:buNone/>
            </a:pPr>
            <a:r>
              <a:rPr b="1" lang="it-IT"/>
              <a:t>If we consider the vectors a and b as vectors belonging to the xy plane (so with their component equals to 0 ), their cross product will be:</a:t>
            </a:r>
            <a:endParaRPr b="1"/>
          </a:p>
          <a:p>
            <a:pPr indent="0" lvl="0" marL="0" rtl="0" algn="l">
              <a:lnSpc>
                <a:spcPct val="100000"/>
              </a:lnSpc>
              <a:spcBef>
                <a:spcPts val="640"/>
              </a:spcBef>
              <a:spcAft>
                <a:spcPts val="0"/>
              </a:spcAft>
              <a:buSzPts val="3200"/>
              <a:buNone/>
            </a:pPr>
            <a:r>
              <a:t/>
            </a:r>
            <a:endParaRPr b="1"/>
          </a:p>
          <a:p>
            <a:pPr indent="0" lvl="0" marL="0" rtl="0" algn="l">
              <a:lnSpc>
                <a:spcPct val="100000"/>
              </a:lnSpc>
              <a:spcBef>
                <a:spcPts val="640"/>
              </a:spcBef>
              <a:spcAft>
                <a:spcPts val="0"/>
              </a:spcAft>
              <a:buSzPts val="3200"/>
              <a:buNone/>
            </a:pPr>
            <a:r>
              <a:t/>
            </a:r>
            <a:endParaRPr b="1"/>
          </a:p>
        </p:txBody>
      </p:sp>
      <p:pic>
        <p:nvPicPr>
          <p:cNvPr id="119" name="Google Shape;119;g1280f97e9a4_1_7"/>
          <p:cNvPicPr preferRelativeResize="0"/>
          <p:nvPr/>
        </p:nvPicPr>
        <p:blipFill rotWithShape="1">
          <a:blip r:embed="rId3">
            <a:alphaModFix/>
          </a:blip>
          <a:srcRect b="0" l="0" r="0" t="0"/>
          <a:stretch/>
        </p:blipFill>
        <p:spPr>
          <a:xfrm>
            <a:off x="847725" y="4075000"/>
            <a:ext cx="7448550" cy="1200150"/>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5" name="Shape 45"/>
        <p:cNvGrpSpPr/>
        <p:nvPr/>
      </p:nvGrpSpPr>
      <p:grpSpPr>
        <a:xfrm>
          <a:off x="0" y="0"/>
          <a:ext cx="0" cy="0"/>
          <a:chOff x="0" y="0"/>
          <a:chExt cx="0" cy="0"/>
        </a:xfrm>
      </p:grpSpPr>
      <p:sp>
        <p:nvSpPr>
          <p:cNvPr id="46" name="Google Shape;46;p2"/>
          <p:cNvSpPr txBox="1"/>
          <p:nvPr>
            <p:ph type="title"/>
          </p:nvPr>
        </p:nvSpPr>
        <p:spPr>
          <a:xfrm>
            <a:off x="457200" y="274638"/>
            <a:ext cx="8229600" cy="1143000"/>
          </a:xfrm>
          <a:prstGeom prst="rect">
            <a:avLst/>
          </a:prstGeom>
          <a:noFill/>
          <a:ln>
            <a:noFill/>
          </a:ln>
        </p:spPr>
        <p:txBody>
          <a:bodyPr anchorCtr="0" anchor="t" bIns="45700" lIns="91425" spcFirstLastPara="1" rIns="91425" wrap="square" tIns="45700">
            <a:noAutofit/>
          </a:bodyPr>
          <a:lstStyle/>
          <a:p>
            <a:pPr indent="0" lvl="0" marL="0" rtl="0" algn="ctr">
              <a:lnSpc>
                <a:spcPct val="100000"/>
              </a:lnSpc>
              <a:spcBef>
                <a:spcPts val="0"/>
              </a:spcBef>
              <a:spcAft>
                <a:spcPts val="0"/>
              </a:spcAft>
              <a:buClr>
                <a:srgbClr val="166C59"/>
              </a:buClr>
              <a:buSzPts val="4400"/>
              <a:buFont typeface="Calibri"/>
              <a:buNone/>
            </a:pPr>
            <a:r>
              <a:rPr b="1" lang="it-IT">
                <a:solidFill>
                  <a:srgbClr val="166C59"/>
                </a:solidFill>
              </a:rPr>
              <a:t>Introduction</a:t>
            </a:r>
            <a:endParaRPr b="1">
              <a:solidFill>
                <a:srgbClr val="166C59"/>
              </a:solidFill>
            </a:endParaRPr>
          </a:p>
        </p:txBody>
      </p:sp>
      <p:sp>
        <p:nvSpPr>
          <p:cNvPr id="47" name="Google Shape;47;p2"/>
          <p:cNvSpPr txBox="1"/>
          <p:nvPr>
            <p:ph idx="1" type="body"/>
          </p:nvPr>
        </p:nvSpPr>
        <p:spPr>
          <a:xfrm>
            <a:off x="457200" y="1600200"/>
            <a:ext cx="8229600" cy="4525963"/>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3200"/>
              <a:buNone/>
            </a:pPr>
            <a:r>
              <a:rPr b="1" lang="it-IT"/>
              <a:t>Vectors have significant importance in vector geometry and physics. In particular, the direction of vectors and the angles at which they are oriented are critical in determining the effect that the combination of these vectors will have.</a:t>
            </a:r>
            <a:endParaRPr b="1"/>
          </a:p>
          <a:p>
            <a:pPr indent="0" lvl="0" marL="342900" rtl="0" algn="l">
              <a:lnSpc>
                <a:spcPct val="100000"/>
              </a:lnSpc>
              <a:spcBef>
                <a:spcPts val="640"/>
              </a:spcBef>
              <a:spcAft>
                <a:spcPts val="0"/>
              </a:spcAft>
              <a:buSzPts val="3200"/>
              <a:buNone/>
            </a:pPr>
            <a:r>
              <a:t/>
            </a: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1" name="Shape 51"/>
        <p:cNvGrpSpPr/>
        <p:nvPr/>
      </p:nvGrpSpPr>
      <p:grpSpPr>
        <a:xfrm>
          <a:off x="0" y="0"/>
          <a:ext cx="0" cy="0"/>
          <a:chOff x="0" y="0"/>
          <a:chExt cx="0" cy="0"/>
        </a:xfrm>
      </p:grpSpPr>
      <p:sp>
        <p:nvSpPr>
          <p:cNvPr id="52" name="Google Shape;52;g126eef9b252_0_0"/>
          <p:cNvSpPr txBox="1"/>
          <p:nvPr>
            <p:ph type="title"/>
          </p:nvPr>
        </p:nvSpPr>
        <p:spPr>
          <a:xfrm>
            <a:off x="457200" y="274638"/>
            <a:ext cx="8229600" cy="1143000"/>
          </a:xfrm>
          <a:prstGeom prst="rect">
            <a:avLst/>
          </a:prstGeom>
          <a:noFill/>
          <a:ln>
            <a:noFill/>
          </a:ln>
        </p:spPr>
        <p:txBody>
          <a:bodyPr anchorCtr="0" anchor="t" bIns="45700" lIns="91425" spcFirstLastPara="1" rIns="91425" wrap="square" tIns="45700">
            <a:noAutofit/>
          </a:bodyPr>
          <a:lstStyle/>
          <a:p>
            <a:pPr indent="0" lvl="0" marL="0" rtl="0" algn="ctr">
              <a:lnSpc>
                <a:spcPct val="100000"/>
              </a:lnSpc>
              <a:spcBef>
                <a:spcPts val="0"/>
              </a:spcBef>
              <a:spcAft>
                <a:spcPts val="0"/>
              </a:spcAft>
              <a:buClr>
                <a:srgbClr val="166C59"/>
              </a:buClr>
              <a:buSzPts val="4400"/>
              <a:buFont typeface="Calibri"/>
              <a:buNone/>
            </a:pPr>
            <a:r>
              <a:rPr b="1" lang="it-IT">
                <a:solidFill>
                  <a:srgbClr val="166C59"/>
                </a:solidFill>
              </a:rPr>
              <a:t>Introduction</a:t>
            </a:r>
            <a:endParaRPr b="1">
              <a:solidFill>
                <a:srgbClr val="166C59"/>
              </a:solidFill>
            </a:endParaRPr>
          </a:p>
        </p:txBody>
      </p:sp>
      <p:sp>
        <p:nvSpPr>
          <p:cNvPr id="53" name="Google Shape;53;g126eef9b252_0_0"/>
          <p:cNvSpPr txBox="1"/>
          <p:nvPr>
            <p:ph idx="1" type="body"/>
          </p:nvPr>
        </p:nvSpPr>
        <p:spPr>
          <a:xfrm>
            <a:off x="457200" y="1600200"/>
            <a:ext cx="8229600" cy="45261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3200"/>
              <a:buNone/>
            </a:pPr>
            <a:r>
              <a:rPr b="1" lang="it-IT"/>
              <a:t>Sometimes we are dealing with two vectors acting on the same object, so the angle of the vectors is critical. In the real world, any system is subject to several vectors combined together.</a:t>
            </a:r>
            <a:endParaRPr b="1"/>
          </a:p>
          <a:p>
            <a:pPr indent="0" lvl="0" marL="0" rtl="0" algn="l">
              <a:lnSpc>
                <a:spcPct val="100000"/>
              </a:lnSpc>
              <a:spcBef>
                <a:spcPts val="0"/>
              </a:spcBef>
              <a:spcAft>
                <a:spcPts val="0"/>
              </a:spcAft>
              <a:buSzPts val="3200"/>
              <a:buNone/>
            </a:pPr>
            <a:r>
              <a:t/>
            </a:r>
            <a:endParaRPr b="1"/>
          </a:p>
          <a:p>
            <a:pPr indent="0" lvl="0" marL="0" rtl="0" algn="l">
              <a:lnSpc>
                <a:spcPct val="100000"/>
              </a:lnSpc>
              <a:spcBef>
                <a:spcPts val="0"/>
              </a:spcBef>
              <a:spcAft>
                <a:spcPts val="0"/>
              </a:spcAft>
              <a:buSzPts val="3200"/>
              <a:buNone/>
            </a:pPr>
            <a:r>
              <a:rPr b="1" lang="it-IT"/>
              <a:t>If there are two vectors in a plane such that the tails of both vectors are joined, then we can define the angle between them.</a:t>
            </a:r>
            <a:endParaRPr b="1"/>
          </a:p>
          <a:p>
            <a:pPr indent="0" lvl="0" marL="342900" rtl="0" algn="l">
              <a:lnSpc>
                <a:spcPct val="100000"/>
              </a:lnSpc>
              <a:spcBef>
                <a:spcPts val="0"/>
              </a:spcBef>
              <a:spcAft>
                <a:spcPts val="0"/>
              </a:spcAft>
              <a:buSzPts val="3200"/>
              <a:buNone/>
            </a:pPr>
            <a:r>
              <a:t/>
            </a:r>
            <a:endParaRPr b="1"/>
          </a:p>
          <a:p>
            <a:pPr indent="0" lvl="0" marL="342900" rtl="0" algn="l">
              <a:lnSpc>
                <a:spcPct val="100000"/>
              </a:lnSpc>
              <a:spcBef>
                <a:spcPts val="640"/>
              </a:spcBef>
              <a:spcAft>
                <a:spcPts val="0"/>
              </a:spcAft>
              <a:buSzPts val="3200"/>
              <a:buNone/>
            </a:pPr>
            <a:r>
              <a:t/>
            </a: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7" name="Shape 57"/>
        <p:cNvGrpSpPr/>
        <p:nvPr/>
      </p:nvGrpSpPr>
      <p:grpSpPr>
        <a:xfrm>
          <a:off x="0" y="0"/>
          <a:ext cx="0" cy="0"/>
          <a:chOff x="0" y="0"/>
          <a:chExt cx="0" cy="0"/>
        </a:xfrm>
      </p:grpSpPr>
      <p:sp>
        <p:nvSpPr>
          <p:cNvPr id="58" name="Google Shape;58;g126eef9b252_1_0"/>
          <p:cNvSpPr txBox="1"/>
          <p:nvPr>
            <p:ph type="title"/>
          </p:nvPr>
        </p:nvSpPr>
        <p:spPr>
          <a:xfrm>
            <a:off x="457200" y="274638"/>
            <a:ext cx="8229600" cy="1143000"/>
          </a:xfrm>
          <a:prstGeom prst="rect">
            <a:avLst/>
          </a:prstGeom>
          <a:noFill/>
          <a:ln>
            <a:noFill/>
          </a:ln>
        </p:spPr>
        <p:txBody>
          <a:bodyPr anchorCtr="0" anchor="t" bIns="45700" lIns="91425" spcFirstLastPara="1" rIns="91425" wrap="square" tIns="45700">
            <a:noAutofit/>
          </a:bodyPr>
          <a:lstStyle/>
          <a:p>
            <a:pPr indent="0" lvl="0" marL="0" rtl="0" algn="ctr">
              <a:lnSpc>
                <a:spcPct val="100000"/>
              </a:lnSpc>
              <a:spcBef>
                <a:spcPts val="0"/>
              </a:spcBef>
              <a:spcAft>
                <a:spcPts val="0"/>
              </a:spcAft>
              <a:buClr>
                <a:srgbClr val="166C59"/>
              </a:buClr>
              <a:buSzPts val="4400"/>
              <a:buFont typeface="Calibri"/>
              <a:buNone/>
            </a:pPr>
            <a:r>
              <a:rPr b="1" lang="it-IT">
                <a:solidFill>
                  <a:srgbClr val="166C59"/>
                </a:solidFill>
              </a:rPr>
              <a:t>Definition</a:t>
            </a:r>
            <a:endParaRPr b="1">
              <a:solidFill>
                <a:srgbClr val="166C59"/>
              </a:solidFill>
            </a:endParaRPr>
          </a:p>
        </p:txBody>
      </p:sp>
      <p:sp>
        <p:nvSpPr>
          <p:cNvPr id="59" name="Google Shape;59;g126eef9b252_1_0"/>
          <p:cNvSpPr txBox="1"/>
          <p:nvPr>
            <p:ph idx="1" type="body"/>
          </p:nvPr>
        </p:nvSpPr>
        <p:spPr>
          <a:xfrm>
            <a:off x="457200" y="1600200"/>
            <a:ext cx="8229600" cy="45261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640"/>
              </a:spcBef>
              <a:spcAft>
                <a:spcPts val="0"/>
              </a:spcAft>
              <a:buSzPts val="3200"/>
              <a:buNone/>
            </a:pPr>
            <a:r>
              <a:rPr b="1" lang="it-IT"/>
              <a:t>“Angle between two vectors is the shortest angle at which any of the two vectors is rotated about the other vector such that both of the vectors have the same direction”</a:t>
            </a:r>
            <a:endParaRPr b="1"/>
          </a:p>
          <a:p>
            <a:pPr indent="0" lvl="0" marL="0" rtl="0" algn="l">
              <a:lnSpc>
                <a:spcPct val="100000"/>
              </a:lnSpc>
              <a:spcBef>
                <a:spcPts val="640"/>
              </a:spcBef>
              <a:spcAft>
                <a:spcPts val="0"/>
              </a:spcAft>
              <a:buSzPts val="3200"/>
              <a:buNone/>
            </a:pPr>
            <a:r>
              <a:t/>
            </a:r>
            <a:endParaRPr b="1"/>
          </a:p>
          <a:p>
            <a:pPr indent="0" lvl="0" marL="0" rtl="0" algn="l">
              <a:lnSpc>
                <a:spcPct val="100000"/>
              </a:lnSpc>
              <a:spcBef>
                <a:spcPts val="640"/>
              </a:spcBef>
              <a:spcAft>
                <a:spcPts val="0"/>
              </a:spcAft>
              <a:buSzPts val="3200"/>
              <a:buNone/>
            </a:pPr>
            <a:r>
              <a:t/>
            </a:r>
            <a:endParaRPr b="1"/>
          </a:p>
          <a:p>
            <a:pPr indent="0" lvl="0" marL="0" rtl="0" algn="l">
              <a:lnSpc>
                <a:spcPct val="100000"/>
              </a:lnSpc>
              <a:spcBef>
                <a:spcPts val="640"/>
              </a:spcBef>
              <a:spcAft>
                <a:spcPts val="0"/>
              </a:spcAft>
              <a:buSzPts val="3200"/>
              <a:buNone/>
            </a:pPr>
            <a:r>
              <a:t/>
            </a:r>
            <a:endParaRPr b="1"/>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3" name="Shape 63"/>
        <p:cNvGrpSpPr/>
        <p:nvPr/>
      </p:nvGrpSpPr>
      <p:grpSpPr>
        <a:xfrm>
          <a:off x="0" y="0"/>
          <a:ext cx="0" cy="0"/>
          <a:chOff x="0" y="0"/>
          <a:chExt cx="0" cy="0"/>
        </a:xfrm>
      </p:grpSpPr>
      <p:sp>
        <p:nvSpPr>
          <p:cNvPr id="64" name="Google Shape;64;g126eef9b252_1_12"/>
          <p:cNvSpPr txBox="1"/>
          <p:nvPr>
            <p:ph type="title"/>
          </p:nvPr>
        </p:nvSpPr>
        <p:spPr>
          <a:xfrm>
            <a:off x="457200" y="274638"/>
            <a:ext cx="8229600" cy="1143000"/>
          </a:xfrm>
          <a:prstGeom prst="rect">
            <a:avLst/>
          </a:prstGeom>
          <a:noFill/>
          <a:ln>
            <a:noFill/>
          </a:ln>
        </p:spPr>
        <p:txBody>
          <a:bodyPr anchorCtr="0" anchor="t" bIns="45700" lIns="91425" spcFirstLastPara="1" rIns="91425" wrap="square" tIns="45700">
            <a:noAutofit/>
          </a:bodyPr>
          <a:lstStyle/>
          <a:p>
            <a:pPr indent="0" lvl="0" marL="0" rtl="0" algn="ctr">
              <a:lnSpc>
                <a:spcPct val="100000"/>
              </a:lnSpc>
              <a:spcBef>
                <a:spcPts val="0"/>
              </a:spcBef>
              <a:spcAft>
                <a:spcPts val="0"/>
              </a:spcAft>
              <a:buClr>
                <a:srgbClr val="166C59"/>
              </a:buClr>
              <a:buSzPts val="4400"/>
              <a:buFont typeface="Calibri"/>
              <a:buNone/>
            </a:pPr>
            <a:r>
              <a:rPr b="1" lang="it-IT">
                <a:solidFill>
                  <a:srgbClr val="166C59"/>
                </a:solidFill>
              </a:rPr>
              <a:t>Definition</a:t>
            </a:r>
            <a:endParaRPr b="1">
              <a:solidFill>
                <a:srgbClr val="166C59"/>
              </a:solidFill>
            </a:endParaRPr>
          </a:p>
        </p:txBody>
      </p:sp>
      <p:sp>
        <p:nvSpPr>
          <p:cNvPr id="65" name="Google Shape;65;g126eef9b252_1_12"/>
          <p:cNvSpPr txBox="1"/>
          <p:nvPr>
            <p:ph idx="1" type="body"/>
          </p:nvPr>
        </p:nvSpPr>
        <p:spPr>
          <a:xfrm>
            <a:off x="457200" y="1600200"/>
            <a:ext cx="8229600" cy="45261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640"/>
              </a:spcBef>
              <a:spcAft>
                <a:spcPts val="0"/>
              </a:spcAft>
              <a:buSzPts val="3200"/>
              <a:buNone/>
            </a:pPr>
            <a:r>
              <a:t/>
            </a:r>
            <a:endParaRPr b="1"/>
          </a:p>
          <a:p>
            <a:pPr indent="0" lvl="0" marL="0" rtl="0" algn="l">
              <a:lnSpc>
                <a:spcPct val="100000"/>
              </a:lnSpc>
              <a:spcBef>
                <a:spcPts val="640"/>
              </a:spcBef>
              <a:spcAft>
                <a:spcPts val="0"/>
              </a:spcAft>
              <a:buSzPts val="3200"/>
              <a:buNone/>
            </a:pPr>
            <a:r>
              <a:t/>
            </a:r>
            <a:endParaRPr b="1"/>
          </a:p>
        </p:txBody>
      </p:sp>
      <p:pic>
        <p:nvPicPr>
          <p:cNvPr id="66" name="Google Shape;66;g126eef9b252_1_12"/>
          <p:cNvPicPr preferRelativeResize="0"/>
          <p:nvPr/>
        </p:nvPicPr>
        <p:blipFill rotWithShape="1">
          <a:blip r:embed="rId3">
            <a:alphaModFix/>
          </a:blip>
          <a:srcRect b="0" l="0" r="0" t="0"/>
          <a:stretch/>
        </p:blipFill>
        <p:spPr>
          <a:xfrm>
            <a:off x="2248824" y="1064176"/>
            <a:ext cx="4646350" cy="4729650"/>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0" name="Shape 70"/>
        <p:cNvGrpSpPr/>
        <p:nvPr/>
      </p:nvGrpSpPr>
      <p:grpSpPr>
        <a:xfrm>
          <a:off x="0" y="0"/>
          <a:ext cx="0" cy="0"/>
          <a:chOff x="0" y="0"/>
          <a:chExt cx="0" cy="0"/>
        </a:xfrm>
      </p:grpSpPr>
      <p:sp>
        <p:nvSpPr>
          <p:cNvPr id="71" name="Google Shape;71;g126eef9b252_1_7"/>
          <p:cNvSpPr txBox="1"/>
          <p:nvPr>
            <p:ph type="title"/>
          </p:nvPr>
        </p:nvSpPr>
        <p:spPr>
          <a:xfrm>
            <a:off x="457200" y="274638"/>
            <a:ext cx="8229600" cy="1143000"/>
          </a:xfrm>
          <a:prstGeom prst="rect">
            <a:avLst/>
          </a:prstGeom>
          <a:noFill/>
          <a:ln>
            <a:noFill/>
          </a:ln>
        </p:spPr>
        <p:txBody>
          <a:bodyPr anchorCtr="0" anchor="t" bIns="45700" lIns="91425" spcFirstLastPara="1" rIns="91425" wrap="square" tIns="45700">
            <a:noAutofit/>
          </a:bodyPr>
          <a:lstStyle/>
          <a:p>
            <a:pPr indent="0" lvl="0" marL="0" rtl="0" algn="ctr">
              <a:lnSpc>
                <a:spcPct val="100000"/>
              </a:lnSpc>
              <a:spcBef>
                <a:spcPts val="0"/>
              </a:spcBef>
              <a:spcAft>
                <a:spcPts val="0"/>
              </a:spcAft>
              <a:buClr>
                <a:srgbClr val="166C59"/>
              </a:buClr>
              <a:buSzPts val="4400"/>
              <a:buFont typeface="Calibri"/>
              <a:buNone/>
            </a:pPr>
            <a:r>
              <a:rPr b="1" lang="it-IT">
                <a:solidFill>
                  <a:srgbClr val="166C59"/>
                </a:solidFill>
              </a:rPr>
              <a:t>Definition</a:t>
            </a:r>
            <a:endParaRPr b="1">
              <a:solidFill>
                <a:srgbClr val="166C59"/>
              </a:solidFill>
            </a:endParaRPr>
          </a:p>
        </p:txBody>
      </p:sp>
      <p:sp>
        <p:nvSpPr>
          <p:cNvPr id="72" name="Google Shape;72;g126eef9b252_1_7"/>
          <p:cNvSpPr txBox="1"/>
          <p:nvPr>
            <p:ph idx="1" type="body"/>
          </p:nvPr>
        </p:nvSpPr>
        <p:spPr>
          <a:xfrm>
            <a:off x="457200" y="1600200"/>
            <a:ext cx="8229600" cy="45261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640"/>
              </a:spcBef>
              <a:spcAft>
                <a:spcPts val="0"/>
              </a:spcAft>
              <a:buSzPts val="3200"/>
              <a:buNone/>
            </a:pPr>
            <a:r>
              <a:rPr b="1" lang="it-IT"/>
              <a:t>The vectors have to be in standard position:</a:t>
            </a:r>
            <a:endParaRPr b="1"/>
          </a:p>
          <a:p>
            <a:pPr indent="0" lvl="0" marL="0" rtl="0" algn="l">
              <a:lnSpc>
                <a:spcPct val="100000"/>
              </a:lnSpc>
              <a:spcBef>
                <a:spcPts val="640"/>
              </a:spcBef>
              <a:spcAft>
                <a:spcPts val="0"/>
              </a:spcAft>
              <a:buSzPts val="3200"/>
              <a:buNone/>
            </a:pPr>
            <a:r>
              <a:t/>
            </a:r>
            <a:endParaRPr b="1"/>
          </a:p>
          <a:p>
            <a:pPr indent="0" lvl="0" marL="0" rtl="0" algn="l">
              <a:lnSpc>
                <a:spcPct val="100000"/>
              </a:lnSpc>
              <a:spcBef>
                <a:spcPts val="640"/>
              </a:spcBef>
              <a:spcAft>
                <a:spcPts val="0"/>
              </a:spcAft>
              <a:buSzPts val="3200"/>
              <a:buNone/>
            </a:pPr>
            <a:r>
              <a:rPr b="1" lang="it-IT"/>
              <a:t>“A vector is said to be in standard position if its initial point is the origin (0, 0).”</a:t>
            </a:r>
            <a:endParaRPr b="1"/>
          </a:p>
          <a:p>
            <a:pPr indent="0" lvl="0" marL="0" rtl="0" algn="l">
              <a:lnSpc>
                <a:spcPct val="100000"/>
              </a:lnSpc>
              <a:spcBef>
                <a:spcPts val="640"/>
              </a:spcBef>
              <a:spcAft>
                <a:spcPts val="0"/>
              </a:spcAft>
              <a:buSzPts val="3200"/>
              <a:buNone/>
            </a:pPr>
            <a:r>
              <a:t/>
            </a:r>
            <a:endParaRPr b="1"/>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6" name="Shape 76"/>
        <p:cNvGrpSpPr/>
        <p:nvPr/>
      </p:nvGrpSpPr>
      <p:grpSpPr>
        <a:xfrm>
          <a:off x="0" y="0"/>
          <a:ext cx="0" cy="0"/>
          <a:chOff x="0" y="0"/>
          <a:chExt cx="0" cy="0"/>
        </a:xfrm>
      </p:grpSpPr>
      <p:sp>
        <p:nvSpPr>
          <p:cNvPr id="77" name="Google Shape;77;g126eef9b252_1_19"/>
          <p:cNvSpPr txBox="1"/>
          <p:nvPr>
            <p:ph type="title"/>
          </p:nvPr>
        </p:nvSpPr>
        <p:spPr>
          <a:xfrm>
            <a:off x="457200" y="274638"/>
            <a:ext cx="8229600" cy="1143000"/>
          </a:xfrm>
          <a:prstGeom prst="rect">
            <a:avLst/>
          </a:prstGeom>
          <a:noFill/>
          <a:ln>
            <a:noFill/>
          </a:ln>
        </p:spPr>
        <p:txBody>
          <a:bodyPr anchorCtr="0" anchor="t" bIns="45700" lIns="91425" spcFirstLastPara="1" rIns="91425" wrap="square" tIns="45700">
            <a:noAutofit/>
          </a:bodyPr>
          <a:lstStyle/>
          <a:p>
            <a:pPr indent="0" lvl="0" marL="0" rtl="0" algn="ctr">
              <a:lnSpc>
                <a:spcPct val="100000"/>
              </a:lnSpc>
              <a:spcBef>
                <a:spcPts val="0"/>
              </a:spcBef>
              <a:spcAft>
                <a:spcPts val="0"/>
              </a:spcAft>
              <a:buClr>
                <a:srgbClr val="166C59"/>
              </a:buClr>
              <a:buSzPts val="4400"/>
              <a:buFont typeface="Calibri"/>
              <a:buNone/>
            </a:pPr>
            <a:r>
              <a:rPr b="1" lang="it-IT">
                <a:solidFill>
                  <a:srgbClr val="166C59"/>
                </a:solidFill>
              </a:rPr>
              <a:t>Definition</a:t>
            </a:r>
            <a:endParaRPr b="1">
              <a:solidFill>
                <a:srgbClr val="166C59"/>
              </a:solidFill>
            </a:endParaRPr>
          </a:p>
        </p:txBody>
      </p:sp>
      <p:sp>
        <p:nvSpPr>
          <p:cNvPr id="78" name="Google Shape;78;g126eef9b252_1_19"/>
          <p:cNvSpPr txBox="1"/>
          <p:nvPr>
            <p:ph idx="1" type="body"/>
          </p:nvPr>
        </p:nvSpPr>
        <p:spPr>
          <a:xfrm>
            <a:off x="457200" y="1600200"/>
            <a:ext cx="8229600" cy="45261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640"/>
              </a:spcBef>
              <a:spcAft>
                <a:spcPts val="0"/>
              </a:spcAft>
              <a:buSzPts val="3200"/>
              <a:buNone/>
            </a:pPr>
            <a:r>
              <a:rPr b="1" lang="it-IT"/>
              <a:t>Through vector multiplication it is possible to find the angle between two vectors. To solve the vector multiplication two different methods can be used:</a:t>
            </a:r>
            <a:endParaRPr b="1"/>
          </a:p>
          <a:p>
            <a:pPr indent="-431800" lvl="0" marL="457200" rtl="0" algn="l">
              <a:lnSpc>
                <a:spcPct val="100000"/>
              </a:lnSpc>
              <a:spcBef>
                <a:spcPts val="640"/>
              </a:spcBef>
              <a:spcAft>
                <a:spcPts val="0"/>
              </a:spcAft>
              <a:buSzPts val="3200"/>
              <a:buChar char="-"/>
            </a:pPr>
            <a:r>
              <a:rPr b="1" lang="it-IT"/>
              <a:t>scalar product</a:t>
            </a:r>
            <a:endParaRPr b="1"/>
          </a:p>
          <a:p>
            <a:pPr indent="-431800" lvl="0" marL="457200" rtl="0" algn="l">
              <a:lnSpc>
                <a:spcPct val="100000"/>
              </a:lnSpc>
              <a:spcBef>
                <a:spcPts val="0"/>
              </a:spcBef>
              <a:spcAft>
                <a:spcPts val="0"/>
              </a:spcAft>
              <a:buSzPts val="3200"/>
              <a:buChar char="-"/>
            </a:pPr>
            <a:r>
              <a:rPr b="1" lang="it-IT"/>
              <a:t>cross product</a:t>
            </a:r>
            <a:endParaRPr b="1"/>
          </a:p>
          <a:p>
            <a:pPr indent="0" lvl="0" marL="0" rtl="0" algn="l">
              <a:lnSpc>
                <a:spcPct val="100000"/>
              </a:lnSpc>
              <a:spcBef>
                <a:spcPts val="640"/>
              </a:spcBef>
              <a:spcAft>
                <a:spcPts val="0"/>
              </a:spcAft>
              <a:buSzPts val="3200"/>
              <a:buNone/>
            </a:pPr>
            <a:r>
              <a:t/>
            </a:r>
            <a:endParaRPr b="1"/>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2" name="Shape 82"/>
        <p:cNvGrpSpPr/>
        <p:nvPr/>
      </p:nvGrpSpPr>
      <p:grpSpPr>
        <a:xfrm>
          <a:off x="0" y="0"/>
          <a:ext cx="0" cy="0"/>
          <a:chOff x="0" y="0"/>
          <a:chExt cx="0" cy="0"/>
        </a:xfrm>
      </p:grpSpPr>
      <p:sp>
        <p:nvSpPr>
          <p:cNvPr id="83" name="Google Shape;83;g126eef9b252_1_24"/>
          <p:cNvSpPr txBox="1"/>
          <p:nvPr>
            <p:ph type="title"/>
          </p:nvPr>
        </p:nvSpPr>
        <p:spPr>
          <a:xfrm>
            <a:off x="457200" y="274638"/>
            <a:ext cx="8229600" cy="1143000"/>
          </a:xfrm>
          <a:prstGeom prst="rect">
            <a:avLst/>
          </a:prstGeom>
          <a:noFill/>
          <a:ln>
            <a:noFill/>
          </a:ln>
        </p:spPr>
        <p:txBody>
          <a:bodyPr anchorCtr="0" anchor="t" bIns="45700" lIns="91425" spcFirstLastPara="1" rIns="91425" wrap="square" tIns="45700">
            <a:noAutofit/>
          </a:bodyPr>
          <a:lstStyle/>
          <a:p>
            <a:pPr indent="0" lvl="0" marL="0" rtl="0" algn="ctr">
              <a:lnSpc>
                <a:spcPct val="100000"/>
              </a:lnSpc>
              <a:spcBef>
                <a:spcPts val="0"/>
              </a:spcBef>
              <a:spcAft>
                <a:spcPts val="0"/>
              </a:spcAft>
              <a:buClr>
                <a:srgbClr val="166C59"/>
              </a:buClr>
              <a:buSzPts val="4400"/>
              <a:buFont typeface="Calibri"/>
              <a:buNone/>
            </a:pPr>
            <a:r>
              <a:rPr b="1" lang="it-IT">
                <a:solidFill>
                  <a:srgbClr val="166C59"/>
                </a:solidFill>
              </a:rPr>
              <a:t>Finding Angle Using Dot Product</a:t>
            </a:r>
            <a:endParaRPr b="1">
              <a:solidFill>
                <a:srgbClr val="166C59"/>
              </a:solidFill>
            </a:endParaRPr>
          </a:p>
        </p:txBody>
      </p:sp>
      <p:sp>
        <p:nvSpPr>
          <p:cNvPr id="84" name="Google Shape;84;g126eef9b252_1_24"/>
          <p:cNvSpPr txBox="1"/>
          <p:nvPr>
            <p:ph idx="1" type="body"/>
          </p:nvPr>
        </p:nvSpPr>
        <p:spPr>
          <a:xfrm>
            <a:off x="457200" y="1600200"/>
            <a:ext cx="8229600" cy="45261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640"/>
              </a:spcBef>
              <a:spcAft>
                <a:spcPts val="0"/>
              </a:spcAft>
              <a:buSzPts val="3200"/>
              <a:buNone/>
            </a:pPr>
            <a:r>
              <a:t/>
            </a:r>
            <a:endParaRPr b="1"/>
          </a:p>
          <a:p>
            <a:pPr indent="0" lvl="0" marL="0" rtl="0" algn="l">
              <a:lnSpc>
                <a:spcPct val="100000"/>
              </a:lnSpc>
              <a:spcBef>
                <a:spcPts val="640"/>
              </a:spcBef>
              <a:spcAft>
                <a:spcPts val="0"/>
              </a:spcAft>
              <a:buSzPts val="3200"/>
              <a:buNone/>
            </a:pPr>
            <a:r>
              <a:t/>
            </a:r>
            <a:endParaRPr b="1"/>
          </a:p>
          <a:p>
            <a:pPr indent="0" lvl="0" marL="0" rtl="0" algn="l">
              <a:lnSpc>
                <a:spcPct val="100000"/>
              </a:lnSpc>
              <a:spcBef>
                <a:spcPts val="640"/>
              </a:spcBef>
              <a:spcAft>
                <a:spcPts val="0"/>
              </a:spcAft>
              <a:buSzPts val="3200"/>
              <a:buNone/>
            </a:pPr>
            <a:r>
              <a:t/>
            </a:r>
            <a:endParaRPr b="1"/>
          </a:p>
          <a:p>
            <a:pPr indent="0" lvl="0" marL="0" rtl="0" algn="l">
              <a:lnSpc>
                <a:spcPct val="100000"/>
              </a:lnSpc>
              <a:spcBef>
                <a:spcPts val="640"/>
              </a:spcBef>
              <a:spcAft>
                <a:spcPts val="0"/>
              </a:spcAft>
              <a:buSzPts val="3200"/>
              <a:buNone/>
            </a:pPr>
            <a:r>
              <a:rPr b="1" lang="it-IT"/>
              <a:t>where:</a:t>
            </a:r>
            <a:endParaRPr b="1"/>
          </a:p>
          <a:p>
            <a:pPr indent="-431800" lvl="0" marL="457200" rtl="0" algn="l">
              <a:lnSpc>
                <a:spcPct val="100000"/>
              </a:lnSpc>
              <a:spcBef>
                <a:spcPts val="640"/>
              </a:spcBef>
              <a:spcAft>
                <a:spcPts val="0"/>
              </a:spcAft>
              <a:buSzPts val="3200"/>
              <a:buChar char="-"/>
            </a:pPr>
            <a:r>
              <a:rPr b="1" lang="it-IT"/>
              <a:t>a.b is the dot product of two vectors</a:t>
            </a:r>
            <a:endParaRPr b="1"/>
          </a:p>
          <a:p>
            <a:pPr indent="-431800" lvl="0" marL="457200" rtl="0" algn="l">
              <a:lnSpc>
                <a:spcPct val="100000"/>
              </a:lnSpc>
              <a:spcBef>
                <a:spcPts val="0"/>
              </a:spcBef>
              <a:spcAft>
                <a:spcPts val="0"/>
              </a:spcAft>
              <a:buSzPts val="3200"/>
              <a:buChar char="-"/>
            </a:pPr>
            <a:r>
              <a:rPr b="1" lang="it-IT"/>
              <a:t>|a| and |b| are the magnitude of vectors</a:t>
            </a:r>
            <a:endParaRPr b="1"/>
          </a:p>
          <a:p>
            <a:pPr indent="-431800" lvl="0" marL="457200" rtl="0" algn="l">
              <a:lnSpc>
                <a:spcPct val="100000"/>
              </a:lnSpc>
              <a:spcBef>
                <a:spcPts val="0"/>
              </a:spcBef>
              <a:spcAft>
                <a:spcPts val="0"/>
              </a:spcAft>
              <a:buSzPts val="3200"/>
              <a:buChar char="-"/>
            </a:pPr>
            <a:r>
              <a:rPr b="1" lang="it-IT"/>
              <a:t>θ is the angle between them.</a:t>
            </a:r>
            <a:endParaRPr b="1"/>
          </a:p>
        </p:txBody>
      </p:sp>
      <p:pic>
        <p:nvPicPr>
          <p:cNvPr id="85" name="Google Shape;85;g126eef9b252_1_24"/>
          <p:cNvPicPr preferRelativeResize="0"/>
          <p:nvPr/>
        </p:nvPicPr>
        <p:blipFill rotWithShape="1">
          <a:blip r:embed="rId3">
            <a:alphaModFix/>
          </a:blip>
          <a:srcRect b="0" l="0" r="0" t="0"/>
          <a:stretch/>
        </p:blipFill>
        <p:spPr>
          <a:xfrm>
            <a:off x="1885450" y="1417638"/>
            <a:ext cx="4991100" cy="1400175"/>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9" name="Shape 89"/>
        <p:cNvGrpSpPr/>
        <p:nvPr/>
      </p:nvGrpSpPr>
      <p:grpSpPr>
        <a:xfrm>
          <a:off x="0" y="0"/>
          <a:ext cx="0" cy="0"/>
          <a:chOff x="0" y="0"/>
          <a:chExt cx="0" cy="0"/>
        </a:xfrm>
      </p:grpSpPr>
      <p:sp>
        <p:nvSpPr>
          <p:cNvPr id="90" name="Google Shape;90;g126eef9b252_1_30"/>
          <p:cNvSpPr txBox="1"/>
          <p:nvPr>
            <p:ph type="title"/>
          </p:nvPr>
        </p:nvSpPr>
        <p:spPr>
          <a:xfrm>
            <a:off x="457200" y="274638"/>
            <a:ext cx="8229600" cy="1143000"/>
          </a:xfrm>
          <a:prstGeom prst="rect">
            <a:avLst/>
          </a:prstGeom>
          <a:noFill/>
          <a:ln>
            <a:noFill/>
          </a:ln>
        </p:spPr>
        <p:txBody>
          <a:bodyPr anchorCtr="0" anchor="t" bIns="45700" lIns="91425" spcFirstLastPara="1" rIns="91425" wrap="square" tIns="45700">
            <a:noAutofit/>
          </a:bodyPr>
          <a:lstStyle/>
          <a:p>
            <a:pPr indent="0" lvl="0" marL="0" rtl="0" algn="ctr">
              <a:lnSpc>
                <a:spcPct val="100000"/>
              </a:lnSpc>
              <a:spcBef>
                <a:spcPts val="0"/>
              </a:spcBef>
              <a:spcAft>
                <a:spcPts val="0"/>
              </a:spcAft>
              <a:buClr>
                <a:srgbClr val="166C59"/>
              </a:buClr>
              <a:buSzPts val="4400"/>
              <a:buFont typeface="Calibri"/>
              <a:buNone/>
            </a:pPr>
            <a:r>
              <a:rPr b="1" lang="it-IT">
                <a:solidFill>
                  <a:srgbClr val="166C59"/>
                </a:solidFill>
              </a:rPr>
              <a:t>Finding Angle Using Dot Product</a:t>
            </a:r>
            <a:endParaRPr b="1">
              <a:solidFill>
                <a:srgbClr val="166C59"/>
              </a:solidFill>
            </a:endParaRPr>
          </a:p>
        </p:txBody>
      </p:sp>
      <p:sp>
        <p:nvSpPr>
          <p:cNvPr id="91" name="Google Shape;91;g126eef9b252_1_30"/>
          <p:cNvSpPr txBox="1"/>
          <p:nvPr>
            <p:ph idx="1" type="body"/>
          </p:nvPr>
        </p:nvSpPr>
        <p:spPr>
          <a:xfrm>
            <a:off x="457200" y="1600200"/>
            <a:ext cx="8229600" cy="45261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640"/>
              </a:spcBef>
              <a:spcAft>
                <a:spcPts val="0"/>
              </a:spcAft>
              <a:buSzPts val="3200"/>
              <a:buNone/>
            </a:pPr>
            <a:r>
              <a:rPr b="1" lang="it-IT"/>
              <a:t>The dot product between the vectors a and b is given as</a:t>
            </a:r>
            <a:endParaRPr b="1"/>
          </a:p>
        </p:txBody>
      </p:sp>
      <p:pic>
        <p:nvPicPr>
          <p:cNvPr id="92" name="Google Shape;92;g126eef9b252_1_30"/>
          <p:cNvPicPr preferRelativeResize="0"/>
          <p:nvPr/>
        </p:nvPicPr>
        <p:blipFill rotWithShape="1">
          <a:blip r:embed="rId3">
            <a:alphaModFix/>
          </a:blip>
          <a:srcRect b="0" l="0" r="0" t="0"/>
          <a:stretch/>
        </p:blipFill>
        <p:spPr>
          <a:xfrm>
            <a:off x="262300" y="3610728"/>
            <a:ext cx="8424500" cy="1332079"/>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Θέμα του Offic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2016-10-07T11:12:08Z</dcterms:created>
</cp:coreProperties>
</file>