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68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08071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166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91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19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768" y="2109494"/>
            <a:ext cx="10972800" cy="1143000"/>
          </a:xfrm>
        </p:spPr>
        <p:txBody>
          <a:bodyPr/>
          <a:lstStyle/>
          <a:p>
            <a:r>
              <a:rPr lang="ro-RO" b="1" dirty="0"/>
              <a:t>Ratios and proportions</a:t>
            </a:r>
          </a:p>
        </p:txBody>
      </p:sp>
    </p:spTree>
    <p:extLst>
      <p:ext uri="{BB962C8B-B14F-4D97-AF65-F5344CB8AC3E}">
        <p14:creationId xmlns:p14="http://schemas.microsoft.com/office/powerpoint/2010/main" val="3560813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Ratios and proportions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The report:</a:t>
            </a:r>
          </a:p>
          <a:p>
            <a:pPr marL="0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By the ratio of the numbers a and b, b≠0 is meant the rational number 𝑎/𝑏.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The value of a ratio 𝑎/𝑏 is the number c obtained from the relation c=</a:t>
            </a:r>
            <a:r>
              <a:rPr lang="en-US" sz="2400" dirty="0" err="1">
                <a:solidFill>
                  <a:schemeClr val="tx1"/>
                </a:solidFill>
              </a:rPr>
              <a:t>a:b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Example: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There are 12 girls and 16 boys in a class. We say that the ratio between the number of girls and that of boys is equal to 12/16. The value of the ratio is 12:16=0.75.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Ratios and proportions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The percentage ratio is a ratio of the form 𝑝/100 which is denoted p%.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Example: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The initial price of an object is 600 lei. It becomes more expensive by 30%. What is the new price?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467" y="2551192"/>
            <a:ext cx="1676400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36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Ratios and proportions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PROPORTION</a:t>
            </a:r>
          </a:p>
          <a:p>
            <a:pPr marL="0" indent="0">
              <a:buNone/>
            </a:pPr>
            <a:r>
              <a:rPr lang="en-US" sz="2400" dirty="0"/>
              <a:t>The equality of two ratios is called a proportion.</a:t>
            </a:r>
          </a:p>
          <a:p>
            <a:pPr marL="0" indent="0">
              <a:buNone/>
            </a:pPr>
            <a:r>
              <a:rPr lang="en-US" sz="2400" dirty="0"/>
              <a:t>If the ratios 𝑎/𝑏 and 𝑐/𝑑 have the same value, they form the proportion 𝑎/𝑏 = 𝑐/𝑑, and the numbers a, b, c, d are called the terms of the proportion.</a:t>
            </a:r>
          </a:p>
          <a:p>
            <a:pPr marL="0" indent="0">
              <a:buNone/>
            </a:pPr>
            <a:r>
              <a:rPr lang="en-US" sz="2400" dirty="0"/>
              <a:t>Terms a and d are called extremes, and terms b and d are called means.</a:t>
            </a:r>
          </a:p>
          <a:p>
            <a:pPr marL="0" indent="0">
              <a:buNone/>
            </a:pPr>
            <a:r>
              <a:rPr lang="en-US" sz="2400" dirty="0"/>
              <a:t>Example: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The fundamental property of proportion: In a proportion, the product of the means is equal to the product of the extremes.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064" y="3778403"/>
            <a:ext cx="866775" cy="666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328" y="5257799"/>
            <a:ext cx="161925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7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Ratios and proportions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377" y="1541461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Derived proportions</a:t>
            </a:r>
          </a:p>
          <a:p>
            <a:pPr marL="0" indent="0">
              <a:buNone/>
            </a:pPr>
            <a:r>
              <a:rPr lang="en-US" sz="2800" dirty="0"/>
              <a:t>The means or extremes are changed between them.</a:t>
            </a:r>
          </a:p>
          <a:p>
            <a:pPr marL="0" indent="0">
              <a:buNone/>
            </a:pPr>
            <a:r>
              <a:rPr lang="en-US" sz="2800" dirty="0"/>
              <a:t>The ratios are reversed</a:t>
            </a:r>
          </a:p>
          <a:p>
            <a:pPr marL="0" indent="0">
              <a:buNone/>
            </a:pPr>
            <a:r>
              <a:rPr lang="en-US" sz="2800" dirty="0"/>
              <a:t>We consider the rational numbers </a:t>
            </a:r>
            <a:r>
              <a:rPr lang="en-US" sz="2800" dirty="0" err="1"/>
              <a:t>a,b,c,d</a:t>
            </a:r>
            <a:r>
              <a:rPr lang="en-US" sz="2800" dirty="0"/>
              <a:t>, k, with b,d,k≠0, so that we have the proportion: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We can obtain the derived proportions: Multiply both terms of the first ratio by k.</a:t>
            </a:r>
            <a:endParaRPr lang="ro-RO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0550" y="2028411"/>
            <a:ext cx="3371850" cy="514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9461" y="2605820"/>
            <a:ext cx="726038" cy="5646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246" y="3722785"/>
            <a:ext cx="885825" cy="676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461" y="5257799"/>
            <a:ext cx="11430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19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Ratios and proportions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33388"/>
            <a:ext cx="10972800" cy="4525963"/>
          </a:xfrm>
        </p:spPr>
        <p:txBody>
          <a:bodyPr/>
          <a:lstStyle/>
          <a:p>
            <a:r>
              <a:rPr lang="en-US" sz="2400" dirty="0"/>
              <a:t>We can obtain the derived proportions:  </a:t>
            </a:r>
          </a:p>
          <a:p>
            <a:r>
              <a:rPr lang="en-US" sz="2400" dirty="0"/>
              <a:t>The numerators are multiplied by k.</a:t>
            </a:r>
          </a:p>
          <a:p>
            <a:endParaRPr lang="en-US" sz="2400" dirty="0"/>
          </a:p>
          <a:p>
            <a:r>
              <a:rPr lang="en-US" sz="2400" dirty="0"/>
              <a:t>We can obtain the derived proportions: </a:t>
            </a:r>
          </a:p>
          <a:p>
            <a:r>
              <a:rPr lang="en-US" sz="2400" dirty="0"/>
              <a:t>The denominators are multiplied by k.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The denominators are added to the numerators and the denominators are left unchanged</a:t>
            </a:r>
          </a:p>
          <a:p>
            <a:endParaRPr lang="en-US" sz="2400" dirty="0"/>
          </a:p>
          <a:p>
            <a:r>
              <a:rPr lang="en-US" sz="2400" dirty="0"/>
              <a:t>The numerators are added to the denominators and the numerators are left unchanged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053" y="1285428"/>
            <a:ext cx="1228725" cy="771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053" y="2615653"/>
            <a:ext cx="1266825" cy="80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119" y="4283358"/>
            <a:ext cx="1457325" cy="771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5572572"/>
            <a:ext cx="13239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63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Ratios and proportions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denominators are subtracted from the numerators and the denominators are left unchanged</a:t>
            </a:r>
          </a:p>
          <a:p>
            <a:endParaRPr lang="en-US" sz="2400" dirty="0"/>
          </a:p>
          <a:p>
            <a:r>
              <a:rPr lang="en-US" sz="2400" dirty="0"/>
              <a:t>Subtract the numerators from the denominators and leave the numerators unchanged</a:t>
            </a:r>
          </a:p>
          <a:p>
            <a:endParaRPr lang="en-US" sz="2400" dirty="0"/>
          </a:p>
          <a:p>
            <a:r>
              <a:rPr lang="en-US" sz="2400" dirty="0"/>
              <a:t>Add the numerator and denominator of the first ratio to the numerator and denominator of the second ratio.</a:t>
            </a:r>
          </a:p>
          <a:p>
            <a:endParaRPr lang="en-US" sz="2400" dirty="0"/>
          </a:p>
          <a:p>
            <a:r>
              <a:rPr lang="en-US" sz="2400" dirty="0"/>
              <a:t>The numerator and denominator of the second ratio are subtracted from the numerator and denominator of the first ratio.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162" y="2027166"/>
            <a:ext cx="1571625" cy="7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7162" y="3344159"/>
            <a:ext cx="1647825" cy="752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970" y="4600574"/>
            <a:ext cx="1390650" cy="657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4269" y="5826629"/>
            <a:ext cx="111442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5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</TotalTime>
  <Words>429</Words>
  <Application>Microsoft Office PowerPoint</Application>
  <PresentationFormat>Widescreen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Adobe Heiti Std R</vt:lpstr>
      <vt:lpstr>Arial</vt:lpstr>
      <vt:lpstr>Calibri</vt:lpstr>
      <vt:lpstr>Office Theme</vt:lpstr>
      <vt:lpstr>Ratios and proportions</vt:lpstr>
      <vt:lpstr>Ratios and proportions</vt:lpstr>
      <vt:lpstr>Ratios and proportions</vt:lpstr>
      <vt:lpstr>Ratios and proportions</vt:lpstr>
      <vt:lpstr>Ratios and proportions</vt:lpstr>
      <vt:lpstr>Ratios and proportions</vt:lpstr>
      <vt:lpstr>Ratios and proportions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Rapoarte și proporții</dc:title>
  <dc:creator>Microsoft account</dc:creator>
  <cp:lastModifiedBy>Ioana-Alina Zidaru</cp:lastModifiedBy>
  <cp:revision>7</cp:revision>
  <dcterms:created xsi:type="dcterms:W3CDTF">2022-06-19T19:37:49Z</dcterms:created>
  <dcterms:modified xsi:type="dcterms:W3CDTF">2023-01-25T22:19:37Z</dcterms:modified>
</cp:coreProperties>
</file>