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Tahoma" panose="020B0604030504040204" pitchFamily="3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gZVv6E3rq7wK1DHhBDs04n8KQd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EC083F-75C2-4F9C-B5AF-5AFAB4AC55D3}">
  <a:tblStyle styleId="{0EEC083F-75C2-4F9C-B5AF-5AFAB4AC55D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2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12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13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14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4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1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en-US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Säännölliset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monikulmiot</a:t>
            </a:r>
            <a:r>
              <a:rPr lang="en-US" b="1" dirty="0">
                <a:solidFill>
                  <a:srgbClr val="166C59"/>
                </a:solidFill>
              </a:rPr>
              <a:t> II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/>
              <a:t>Säännöllisten monikulmioiden käsitteitä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Pinta-ala ja piiri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8" name="Google Shape;88;p7"/>
          <p:cNvSpPr txBox="1"/>
          <p:nvPr/>
        </p:nvSpPr>
        <p:spPr>
          <a:xfrm>
            <a:off x="678450" y="1417650"/>
            <a:ext cx="7621800" cy="39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Säännöllisen monikulmion A pinta-ala on piirin </a:t>
            </a:r>
            <a:r>
              <a:rPr lang="en-US" sz="2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pituus kerrottuna opeteemalla ja jaettuna kahdella. 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 ilmaisee sivun pituutta ja N sivujen lukumäärää.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6125" y="2957275"/>
            <a:ext cx="1906450" cy="142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"/>
          <p:cNvSpPr txBox="1">
            <a:spLocks noGrp="1"/>
          </p:cNvSpPr>
          <p:nvPr>
            <p:ph type="title"/>
          </p:nvPr>
        </p:nvSpPr>
        <p:spPr>
          <a:xfrm>
            <a:off x="457620" y="476672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Säännöllinen monitahokas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5" name="Google Shape;95;p8"/>
          <p:cNvSpPr txBox="1">
            <a:spLocks noGrp="1"/>
          </p:cNvSpPr>
          <p:nvPr>
            <p:ph type="body" idx="1"/>
          </p:nvPr>
        </p:nvSpPr>
        <p:spPr>
          <a:xfrm>
            <a:off x="457200" y="1808511"/>
            <a:ext cx="8229600" cy="2116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/>
              <a:t>Platonin kappaleita on viisi erilaista: säännöllinen tetraedri, kuutio, säännöllinen oktaedri, säännöllinen dodekaedri ja säännöllinen ikosaedri.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9"/>
          <p:cNvSpPr txBox="1">
            <a:spLocks noGrp="1"/>
          </p:cNvSpPr>
          <p:nvPr>
            <p:ph type="title"/>
          </p:nvPr>
        </p:nvSpPr>
        <p:spPr>
          <a:xfrm>
            <a:off x="457200" y="4304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Särmä ja kärkipiste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lang="en-US" sz="2900">
                <a:solidFill>
                  <a:schemeClr val="dk1"/>
                </a:solidFill>
              </a:rPr>
              <a:t>Monitahokkaan </a:t>
            </a:r>
            <a:r>
              <a:rPr lang="en-US" sz="2900" b="1">
                <a:solidFill>
                  <a:schemeClr val="dk1"/>
                </a:solidFill>
              </a:rPr>
              <a:t>särmällä</a:t>
            </a:r>
            <a:r>
              <a:rPr lang="en-US" sz="2900">
                <a:solidFill>
                  <a:schemeClr val="dk1"/>
                </a:solidFill>
              </a:rPr>
              <a:t> tarkoitetaan minkä tahansa tahkon sivua, joka muodostaa monitahokkaan pinnan. </a:t>
            </a:r>
            <a:endParaRPr sz="4900"/>
          </a:p>
          <a:p>
            <a:pPr marL="0" lvl="0" indent="0" algn="just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9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1400"/>
              </a:spcBef>
              <a:spcAft>
                <a:spcPts val="1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900">
                <a:solidFill>
                  <a:schemeClr val="dk1"/>
                </a:solidFill>
              </a:rPr>
              <a:t>Monitahokkaan </a:t>
            </a:r>
            <a:r>
              <a:rPr lang="en-US" sz="2900" b="1">
                <a:solidFill>
                  <a:schemeClr val="dk1"/>
                </a:solidFill>
              </a:rPr>
              <a:t>kärkipiste</a:t>
            </a:r>
            <a:r>
              <a:rPr lang="en-US" sz="2900">
                <a:solidFill>
                  <a:schemeClr val="dk1"/>
                </a:solidFill>
              </a:rPr>
              <a:t> on piste, jossa vähintään kolme monitahokkaan särmää yhtyy. Kärkipiste muodostuu kolmen tai useamman eri reunan leikkauspisteestä.</a:t>
            </a:r>
            <a:endParaRPr sz="4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"/>
          <p:cNvSpPr txBox="1"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166C59"/>
                </a:solidFill>
              </a:rPr>
              <a:t>Säännöllinen monitahokas</a:t>
            </a:r>
            <a:endParaRPr b="1">
              <a:solidFill>
                <a:srgbClr val="166C59"/>
              </a:solidFill>
            </a:endParaRPr>
          </a:p>
        </p:txBody>
      </p:sp>
      <p:graphicFrame>
        <p:nvGraphicFramePr>
          <p:cNvPr id="107" name="Google Shape;107;p10"/>
          <p:cNvGraphicFramePr/>
          <p:nvPr/>
        </p:nvGraphicFramePr>
        <p:xfrm>
          <a:off x="1416125" y="1556792"/>
          <a:ext cx="6311775" cy="3418150"/>
        </p:xfrm>
        <a:graphic>
          <a:graphicData uri="http://schemas.openxmlformats.org/drawingml/2006/table">
            <a:tbl>
              <a:tblPr firstRow="1" firstCol="1" bandRow="1">
                <a:noFill/>
                <a:tableStyleId>{0EEC083F-75C2-4F9C-B5AF-5AFAB4AC55D3}</a:tableStyleId>
              </a:tblPr>
              <a:tblGrid>
                <a:gridCol w="73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1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15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Tahkot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Vertexin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Reuna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Säännöllisen monikulmion nimi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Tahkot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tetraedri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Tasasivuinen kolmio</a:t>
                      </a: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8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Kuutio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Neliö</a:t>
                      </a: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8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oktaedri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Tasasivuinen kolmio</a:t>
                      </a: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20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30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dodekaedri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Säännöllinen viisikulmio</a:t>
                      </a: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20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30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Säännöllinen ikosaedri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Tasasivuinen kolmio</a:t>
                      </a:r>
                      <a:endParaRPr sz="11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Google Shape;56;p3">
            <a:extLst>
              <a:ext uri="{FF2B5EF4-FFF2-40B4-BE49-F238E27FC236}">
                <a16:creationId xmlns:a16="http://schemas.microsoft.com/office/drawing/2014/main" id="{01408540-55A6-CC66-8CD7-6D33EE288EF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825" y="4333585"/>
            <a:ext cx="7747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57;p3">
            <a:extLst>
              <a:ext uri="{FF2B5EF4-FFF2-40B4-BE49-F238E27FC236}">
                <a16:creationId xmlns:a16="http://schemas.microsoft.com/office/drawing/2014/main" id="{D240441B-8851-4484-794E-2260936AD0D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4425" y="1232676"/>
            <a:ext cx="8001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3">
            <a:extLst>
              <a:ext uri="{FF2B5EF4-FFF2-40B4-BE49-F238E27FC236}">
                <a16:creationId xmlns:a16="http://schemas.microsoft.com/office/drawing/2014/main" id="{29DD9989-169E-1282-3BC1-17D7B5B34FD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4425" y="2171556"/>
            <a:ext cx="800100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61;p3">
            <a:extLst>
              <a:ext uri="{FF2B5EF4-FFF2-40B4-BE49-F238E27FC236}">
                <a16:creationId xmlns:a16="http://schemas.microsoft.com/office/drawing/2014/main" id="{B4322E56-FD4E-6208-A00D-AFB4C1BE56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0535" y="3261916"/>
            <a:ext cx="876300" cy="78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On-screen Show (4:3)</PresentationFormat>
  <Paragraphs>52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Tahoma</vt:lpstr>
      <vt:lpstr>Arial</vt:lpstr>
      <vt:lpstr>Calibri</vt:lpstr>
      <vt:lpstr>Office Theme</vt:lpstr>
      <vt:lpstr>Säännölliset monikulmiot II</vt:lpstr>
      <vt:lpstr>Pinta-ala ja piiri</vt:lpstr>
      <vt:lpstr>Säännöllinen monitahokas</vt:lpstr>
      <vt:lpstr>Särmä ja kärkipiste</vt:lpstr>
      <vt:lpstr>Säännöllinen monitahokas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Säännölliset monikulmiot I ja II</dc:title>
  <cp:lastModifiedBy>Κωνσταντίνος Κόβας</cp:lastModifiedBy>
  <cp:revision>3</cp:revision>
  <dcterms:created xsi:type="dcterms:W3CDTF">2016-10-07T11:12:08Z</dcterms:created>
  <dcterms:modified xsi:type="dcterms:W3CDTF">2023-01-23T21:30:52Z</dcterms:modified>
</cp:coreProperties>
</file>