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24" roundtripDataSignature="AMtx7mjoEOF7RLKBG4HLNGldqogUT9ud8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24" Type="http://customschemas.google.com/relationships/presentationmetadata" Target="metadata"/><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 name="Google Shape;3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 name="Google Shape;102;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 name="Google Shape;109;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 name="Google Shape;131;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8" name="Google Shape;138;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 name="Shape 42"/>
        <p:cNvGrpSpPr/>
        <p:nvPr/>
      </p:nvGrpSpPr>
      <p:grpSpPr>
        <a:xfrm>
          <a:off x="0" y="0"/>
          <a:ext cx="0" cy="0"/>
          <a:chOff x="0" y="0"/>
          <a:chExt cx="0" cy="0"/>
        </a:xfrm>
      </p:grpSpPr>
      <p:sp>
        <p:nvSpPr>
          <p:cNvPr id="43" name="Google Shape;43;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 name="Google Shape;44;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 name="Google Shape;50;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 name="Google Shape;57;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 name="Google Shape;64;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 name="Google Shape;72;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 name="Google Shape;80;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 name="Google Shape;95;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0"/>
          <p:cNvSpPr/>
          <p:nvPr/>
        </p:nvSpPr>
        <p:spPr>
          <a:xfrm>
            <a:off x="0" y="5805265"/>
            <a:ext cx="8964488" cy="1080120"/>
          </a:xfrm>
          <a:prstGeom prst="rect">
            <a:avLst/>
          </a:prstGeom>
          <a:solidFill>
            <a:schemeClr val="lt1">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 name="Google Shape;17;p20"/>
          <p:cNvSpPr txBox="1"/>
          <p:nvPr>
            <p:ph type="ctrTitle"/>
          </p:nvPr>
        </p:nvSpPr>
        <p:spPr>
          <a:xfrm>
            <a:off x="327992" y="1052736"/>
            <a:ext cx="7772400" cy="14700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8" name="Google Shape;18;p20"/>
          <p:cNvSpPr txBox="1"/>
          <p:nvPr>
            <p:ph idx="1" type="subTitle"/>
          </p:nvPr>
        </p:nvSpPr>
        <p:spPr>
          <a:xfrm>
            <a:off x="323528" y="2636912"/>
            <a:ext cx="6400800" cy="1752600"/>
          </a:xfrm>
          <a:prstGeom prst="rect">
            <a:avLst/>
          </a:prstGeom>
          <a:noFill/>
          <a:ln>
            <a:noFill/>
          </a:ln>
        </p:spPr>
        <p:txBody>
          <a:bodyPr anchorCtr="0" anchor="t" bIns="45700" lIns="91425" spcFirstLastPara="1" rIns="91425" wrap="square" tIns="45700">
            <a:noAutofit/>
          </a:bodyPr>
          <a:lstStyle>
            <a:lvl1pPr lvl="0" marR="0" rtl="0" algn="l">
              <a:spcBef>
                <a:spcPts val="640"/>
              </a:spcBef>
              <a:spcAft>
                <a:spcPts val="0"/>
              </a:spcAft>
              <a:buClr>
                <a:srgbClr val="595959"/>
              </a:buClr>
              <a:buSzPts val="3200"/>
              <a:buFont typeface="Arial"/>
              <a:buNone/>
              <a:defRPr b="0" i="0" sz="3200" u="none" cap="none" strike="noStrike">
                <a:solidFill>
                  <a:srgbClr val="595959"/>
                </a:solidFill>
                <a:latin typeface="Calibri"/>
                <a:ea typeface="Calibri"/>
                <a:cs typeface="Calibri"/>
                <a:sym typeface="Calibri"/>
              </a:defRPr>
            </a:lvl1pPr>
            <a:lvl2pPr lvl="1" marR="0" rtl="0" algn="ctr">
              <a:spcBef>
                <a:spcPts val="56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2pPr>
            <a:lvl3pPr lvl="2" marR="0" rtl="0" algn="ctr">
              <a:spcBef>
                <a:spcPts val="48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3pPr>
            <a:lvl4pPr lvl="3"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4pPr>
            <a:lvl5pPr lvl="4"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5pPr>
            <a:lvl6pPr lvl="5"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lvl="6"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lvl="7"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lvl="8" marR="0" rtl="0" algn="ctr">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pic>
        <p:nvPicPr>
          <p:cNvPr descr="C:\Users\mkomod05.cs8500\Google Drive\SEIT lab\Projects\World of Physics\Kick-off\eu flag.JPG" id="19" name="Google Shape;19;p20"/>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20" name="Google Shape;20;p20"/>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u="none" strike="noStrike">
                <a:solidFill>
                  <a:srgbClr val="003996"/>
                </a:solidFill>
                <a:latin typeface="Arial"/>
                <a:ea typeface="Arial"/>
                <a:cs typeface="Arial"/>
                <a:sym typeface="Arial"/>
              </a:rPr>
              <a:t>Erasmus</a:t>
            </a:r>
            <a:r>
              <a:rPr b="0" i="0" lang="en-US" sz="1400" u="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pic>
        <p:nvPicPr>
          <p:cNvPr id="21" name="Google Shape;21;p20"/>
          <p:cNvPicPr preferRelativeResize="0"/>
          <p:nvPr/>
        </p:nvPicPr>
        <p:blipFill rotWithShape="1">
          <a:blip r:embed="rId3">
            <a:alphaModFix/>
          </a:blip>
          <a:srcRect b="0" l="0" r="0" t="0"/>
          <a:stretch/>
        </p:blipFill>
        <p:spPr>
          <a:xfrm>
            <a:off x="7608064" y="5661248"/>
            <a:ext cx="1356424" cy="1356424"/>
          </a:xfrm>
          <a:prstGeom prst="rect">
            <a:avLst/>
          </a:prstGeom>
          <a:noFill/>
          <a:ln>
            <a:noFill/>
          </a:ln>
        </p:spPr>
      </p:pic>
      <p:sp>
        <p:nvSpPr>
          <p:cNvPr id="22" name="Google Shape;22;p20"/>
          <p:cNvSpPr/>
          <p:nvPr/>
        </p:nvSpPr>
        <p:spPr>
          <a:xfrm>
            <a:off x="0" y="0"/>
            <a:ext cx="9144000" cy="6885385"/>
          </a:xfrm>
          <a:prstGeom prst="rect">
            <a:avLst/>
          </a:prstGeom>
          <a:solidFill>
            <a:schemeClr val="lt1">
              <a:alpha val="3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3" name="Shape 23"/>
        <p:cNvGrpSpPr/>
        <p:nvPr/>
      </p:nvGrpSpPr>
      <p:grpSpPr>
        <a:xfrm>
          <a:off x="0" y="0"/>
          <a:ext cx="0" cy="0"/>
          <a:chOff x="0" y="0"/>
          <a:chExt cx="0" cy="0"/>
        </a:xfrm>
      </p:grpSpPr>
      <p:sp>
        <p:nvSpPr>
          <p:cNvPr id="24" name="Google Shape;24;p21"/>
          <p:cNvSpPr/>
          <p:nvPr/>
        </p:nvSpPr>
        <p:spPr>
          <a:xfrm>
            <a:off x="0" y="0"/>
            <a:ext cx="9144000" cy="6885385"/>
          </a:xfrm>
          <a:prstGeom prst="rect">
            <a:avLst/>
          </a:prstGeom>
          <a:solidFill>
            <a:schemeClr val="lt1">
              <a:alpha val="3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 name="Google Shape;25;p21"/>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6" name="Google Shape;26;p2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640"/>
              </a:spcBef>
              <a:spcAft>
                <a:spcPts val="0"/>
              </a:spcAft>
              <a:buClr>
                <a:srgbClr val="3F3F3F"/>
              </a:buClr>
              <a:buSzPts val="3200"/>
              <a:buFont typeface="Arial"/>
              <a:buChar char="•"/>
              <a:defRPr b="0" i="0" sz="3200" u="none" cap="none" strike="noStrike">
                <a:solidFill>
                  <a:srgbClr val="3F3F3F"/>
                </a:solidFill>
                <a:latin typeface="Calibri"/>
                <a:ea typeface="Calibri"/>
                <a:cs typeface="Calibri"/>
                <a:sym typeface="Calibri"/>
              </a:defRPr>
            </a:lvl1pPr>
            <a:lvl2pPr indent="-406400" lvl="1" marL="914400" marR="0" rtl="0" algn="l">
              <a:spcBef>
                <a:spcPts val="560"/>
              </a:spcBef>
              <a:spcAft>
                <a:spcPts val="0"/>
              </a:spcAft>
              <a:buClr>
                <a:srgbClr val="3F3F3F"/>
              </a:buClr>
              <a:buSzPts val="2800"/>
              <a:buFont typeface="Arial"/>
              <a:buChar char="–"/>
              <a:defRPr b="0" i="0" sz="2800" u="none" cap="none" strike="noStrike">
                <a:solidFill>
                  <a:srgbClr val="3F3F3F"/>
                </a:solidFill>
                <a:latin typeface="Calibri"/>
                <a:ea typeface="Calibri"/>
                <a:cs typeface="Calibri"/>
                <a:sym typeface="Calibri"/>
              </a:defRPr>
            </a:lvl2pPr>
            <a:lvl3pPr indent="-381000" lvl="2" marL="1371600" marR="0" rtl="0" algn="l">
              <a:spcBef>
                <a:spcPts val="480"/>
              </a:spcBef>
              <a:spcAft>
                <a:spcPts val="0"/>
              </a:spcAft>
              <a:buClr>
                <a:srgbClr val="3F3F3F"/>
              </a:buClr>
              <a:buSzPts val="2400"/>
              <a:buFont typeface="Arial"/>
              <a:buChar char="•"/>
              <a:defRPr b="0" i="0" sz="2400" u="none" cap="none" strike="noStrike">
                <a:solidFill>
                  <a:srgbClr val="3F3F3F"/>
                </a:solidFill>
                <a:latin typeface="Calibri"/>
                <a:ea typeface="Calibri"/>
                <a:cs typeface="Calibri"/>
                <a:sym typeface="Calibri"/>
              </a:defRPr>
            </a:lvl3pPr>
            <a:lvl4pPr indent="-355600" lvl="3" marL="1828800" marR="0" rtl="0" algn="l">
              <a:spcBef>
                <a:spcPts val="400"/>
              </a:spcBef>
              <a:spcAft>
                <a:spcPts val="0"/>
              </a:spcAft>
              <a:buClr>
                <a:srgbClr val="3F3F3F"/>
              </a:buClr>
              <a:buSzPts val="2000"/>
              <a:buFont typeface="Arial"/>
              <a:buChar char="–"/>
              <a:defRPr b="0" i="0" sz="2000" u="none" cap="none" strike="noStrike">
                <a:solidFill>
                  <a:srgbClr val="3F3F3F"/>
                </a:solidFill>
                <a:latin typeface="Calibri"/>
                <a:ea typeface="Calibri"/>
                <a:cs typeface="Calibri"/>
                <a:sym typeface="Calibri"/>
              </a:defRPr>
            </a:lvl4pPr>
            <a:lvl5pPr indent="-355600" lvl="4" marL="2286000" marR="0" rtl="0" algn="l">
              <a:spcBef>
                <a:spcPts val="400"/>
              </a:spcBef>
              <a:spcAft>
                <a:spcPts val="0"/>
              </a:spcAft>
              <a:buClr>
                <a:srgbClr val="3F3F3F"/>
              </a:buClr>
              <a:buSzPts val="2000"/>
              <a:buFont typeface="Arial"/>
              <a:buChar char="»"/>
              <a:defRPr b="0" i="0" sz="2000" u="none" cap="none" strike="noStrike">
                <a:solidFill>
                  <a:srgbClr val="3F3F3F"/>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7" name="Google Shape;27;p21"/>
          <p:cNvSpPr txBox="1"/>
          <p:nvPr/>
        </p:nvSpPr>
        <p:spPr>
          <a:xfrm>
            <a:off x="3438532" y="6520259"/>
            <a:ext cx="2133600" cy="36512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fld id="{00000000-1234-1234-1234-123412341234}" type="slidenum">
              <a:rPr b="1" lang="en-US" sz="1400">
                <a:solidFill>
                  <a:srgbClr val="494429"/>
                </a:solidFill>
                <a:latin typeface="Calibri"/>
                <a:ea typeface="Calibri"/>
                <a:cs typeface="Calibri"/>
                <a:sym typeface="Calibri"/>
              </a:rPr>
              <a:t>‹#›</a:t>
            </a:fld>
            <a:endParaRPr b="1" sz="1400">
              <a:solidFill>
                <a:srgbClr val="494429"/>
              </a:solidFill>
              <a:latin typeface="Calibri"/>
              <a:ea typeface="Calibri"/>
              <a:cs typeface="Calibri"/>
              <a:sym typeface="Calibri"/>
            </a:endParaRPr>
          </a:p>
        </p:txBody>
      </p:sp>
      <p:pic>
        <p:nvPicPr>
          <p:cNvPr descr="C:\Users\mkomod05.cs8500\Google Drive\SEIT lab\Projects\World of Physics\Kick-off\eu flag.JPG" id="28" name="Google Shape;28;p21"/>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29" name="Google Shape;29;p21"/>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u="none" strike="noStrike">
                <a:solidFill>
                  <a:srgbClr val="003996"/>
                </a:solidFill>
                <a:latin typeface="Arial"/>
                <a:ea typeface="Arial"/>
                <a:cs typeface="Arial"/>
                <a:sym typeface="Arial"/>
              </a:rPr>
              <a:t>Erasmus</a:t>
            </a:r>
            <a:r>
              <a:rPr b="0" i="0" lang="en-US" sz="1400" u="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0" name="Shape 30"/>
        <p:cNvGrpSpPr/>
        <p:nvPr/>
      </p:nvGrpSpPr>
      <p:grpSpPr>
        <a:xfrm>
          <a:off x="0" y="0"/>
          <a:ext cx="0" cy="0"/>
          <a:chOff x="0" y="0"/>
          <a:chExt cx="0" cy="0"/>
        </a:xfrm>
      </p:grpSpPr>
      <p:sp>
        <p:nvSpPr>
          <p:cNvPr id="31" name="Google Shape;31;p22"/>
          <p:cNvSpPr/>
          <p:nvPr/>
        </p:nvSpPr>
        <p:spPr>
          <a:xfrm>
            <a:off x="0" y="0"/>
            <a:ext cx="9144000" cy="6885385"/>
          </a:xfrm>
          <a:prstGeom prst="rect">
            <a:avLst/>
          </a:prstGeom>
          <a:solidFill>
            <a:schemeClr val="lt1">
              <a:alpha val="34901"/>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 name="Google Shape;32;p22"/>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Clr>
                <a:schemeClr val="dk1"/>
              </a:buClr>
              <a:buSzPts val="4000"/>
              <a:buFont typeface="Calibri"/>
              <a:buNone/>
              <a:defRPr b="1" i="0" sz="4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3" name="Google Shape;33;p22"/>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Autofit/>
          </a:bodyPr>
          <a:lstStyle>
            <a:lvl1pPr indent="-228600" lvl="0" marL="457200" marR="0" rtl="0" algn="l">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1pPr>
            <a:lvl2pPr indent="-228600" lvl="1" marL="914400" marR="0" rtl="0" algn="l">
              <a:spcBef>
                <a:spcPts val="36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2pPr>
            <a:lvl3pPr indent="-228600" lvl="2" marL="1371600" marR="0" rtl="0" algn="l">
              <a:spcBef>
                <a:spcPts val="32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3pPr>
            <a:lvl4pPr indent="-228600" lvl="3" marL="18288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4pPr>
            <a:lvl5pPr indent="-228600" lvl="4" marL="22860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5pPr>
            <a:lvl6pPr indent="-228600" lvl="5" marL="27432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6pPr>
            <a:lvl7pPr indent="-228600" lvl="6" marL="32004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7pPr>
            <a:lvl8pPr indent="-228600" lvl="7" marL="36576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8pPr>
            <a:lvl9pPr indent="-228600" lvl="8" marL="4114800" marR="0" rtl="0" algn="l">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9pPr>
          </a:lstStyle>
          <a:p/>
        </p:txBody>
      </p:sp>
      <p:sp>
        <p:nvSpPr>
          <p:cNvPr id="34" name="Google Shape;34;p22"/>
          <p:cNvSpPr txBox="1"/>
          <p:nvPr/>
        </p:nvSpPr>
        <p:spPr>
          <a:xfrm>
            <a:off x="3438532" y="6520259"/>
            <a:ext cx="2133600" cy="36512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fld id="{00000000-1234-1234-1234-123412341234}" type="slidenum">
              <a:rPr b="1" lang="en-US" sz="1400">
                <a:solidFill>
                  <a:srgbClr val="494429"/>
                </a:solidFill>
                <a:latin typeface="Calibri"/>
                <a:ea typeface="Calibri"/>
                <a:cs typeface="Calibri"/>
                <a:sym typeface="Calibri"/>
              </a:rPr>
              <a:t>‹#›</a:t>
            </a:fld>
            <a:endParaRPr b="1" sz="1400">
              <a:solidFill>
                <a:srgbClr val="494429"/>
              </a:solidFill>
              <a:latin typeface="Calibri"/>
              <a:ea typeface="Calibri"/>
              <a:cs typeface="Calibri"/>
              <a:sym typeface="Calibri"/>
            </a:endParaRPr>
          </a:p>
        </p:txBody>
      </p:sp>
      <p:pic>
        <p:nvPicPr>
          <p:cNvPr descr="C:\Users\mkomod05.cs8500\Google Drive\SEIT lab\Projects\World of Physics\Kick-off\eu flag.JPG" id="35" name="Google Shape;35;p22"/>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36" name="Google Shape;36;p22"/>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u="none" strike="noStrike">
                <a:solidFill>
                  <a:srgbClr val="003996"/>
                </a:solidFill>
                <a:latin typeface="Arial"/>
                <a:ea typeface="Arial"/>
                <a:cs typeface="Arial"/>
                <a:sym typeface="Arial"/>
              </a:rPr>
              <a:t>Erasmus</a:t>
            </a:r>
            <a:r>
              <a:rPr b="0" i="0" lang="en-US" sz="1400" u="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0.jpg"/><Relationship Id="rId2" Type="http://schemas.openxmlformats.org/officeDocument/2006/relationships/image" Target="../media/image3.png"/><Relationship Id="rId3" Type="http://schemas.openxmlformats.org/officeDocument/2006/relationships/image" Target="../media/image1.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28627"/>
          </a:schemeClr>
        </a:solidFill>
      </p:bgPr>
    </p:bg>
    <p:spTree>
      <p:nvGrpSpPr>
        <p:cNvPr id="9" name="Shape 9"/>
        <p:cNvGrpSpPr/>
        <p:nvPr/>
      </p:nvGrpSpPr>
      <p:grpSpPr>
        <a:xfrm>
          <a:off x="0" y="0"/>
          <a:ext cx="0" cy="0"/>
          <a:chOff x="0" y="0"/>
          <a:chExt cx="0" cy="0"/>
        </a:xfrm>
      </p:grpSpPr>
      <p:pic>
        <p:nvPicPr>
          <p:cNvPr descr="C:\Users\mkomod05.cs8500\Google Drive\SEIT lab\Projects\World of Physics\Kick-off\eu flag.JPG" id="10" name="Google Shape;10;p19"/>
          <p:cNvPicPr preferRelativeResize="0"/>
          <p:nvPr/>
        </p:nvPicPr>
        <p:blipFill rotWithShape="1">
          <a:blip r:embed="rId1">
            <a:alphaModFix/>
          </a:blip>
          <a:srcRect b="0" l="0" r="0" t="0"/>
          <a:stretch/>
        </p:blipFill>
        <p:spPr>
          <a:xfrm>
            <a:off x="233141" y="6275280"/>
            <a:ext cx="766959" cy="511306"/>
          </a:xfrm>
          <a:prstGeom prst="rect">
            <a:avLst/>
          </a:prstGeom>
          <a:noFill/>
          <a:ln>
            <a:noFill/>
          </a:ln>
        </p:spPr>
      </p:pic>
      <p:sp>
        <p:nvSpPr>
          <p:cNvPr id="11" name="Google Shape;11;p19"/>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u="none" cap="none" strike="noStrike">
                <a:solidFill>
                  <a:srgbClr val="003996"/>
                </a:solidFill>
                <a:latin typeface="Arial"/>
                <a:ea typeface="Arial"/>
                <a:cs typeface="Arial"/>
                <a:sym typeface="Arial"/>
              </a:rPr>
              <a:t>Erasmus</a:t>
            </a:r>
            <a:r>
              <a:rPr b="0" i="0" lang="en-US" sz="1400" u="none" cap="none" strike="noStrike">
                <a:solidFill>
                  <a:srgbClr val="003996"/>
                </a:solidFill>
                <a:latin typeface="Arial"/>
                <a:ea typeface="Arial"/>
                <a:cs typeface="Arial"/>
                <a:sym typeface="Arial"/>
              </a:rPr>
              <a:t>+</a:t>
            </a:r>
            <a:endParaRPr sz="1400">
              <a:solidFill>
                <a:srgbClr val="003996"/>
              </a:solidFill>
              <a:latin typeface="Calibri"/>
              <a:ea typeface="Calibri"/>
              <a:cs typeface="Calibri"/>
              <a:sym typeface="Calibri"/>
            </a:endParaRPr>
          </a:p>
        </p:txBody>
      </p:sp>
      <p:sp>
        <p:nvSpPr>
          <p:cNvPr id="12" name="Google Shape;12;p19"/>
          <p:cNvSpPr txBox="1"/>
          <p:nvPr/>
        </p:nvSpPr>
        <p:spPr>
          <a:xfrm>
            <a:off x="5621849" y="116632"/>
            <a:ext cx="3486147"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600"/>
              <a:buFont typeface="Calibri"/>
              <a:buNone/>
            </a:pPr>
            <a:r>
              <a:rPr lang="en-US" sz="1600">
                <a:solidFill>
                  <a:schemeClr val="dk1"/>
                </a:solidFill>
                <a:latin typeface="Calibri"/>
                <a:ea typeface="Calibri"/>
                <a:cs typeface="Calibri"/>
                <a:sym typeface="Calibri"/>
              </a:rPr>
              <a:t>Mathesis - </a:t>
            </a:r>
            <a:r>
              <a:rPr b="0" i="0" lang="en-US" sz="1600" u="none" strike="noStrike">
                <a:solidFill>
                  <a:schemeClr val="dk1"/>
                </a:solidFill>
                <a:latin typeface="Calibri"/>
                <a:ea typeface="Calibri"/>
                <a:cs typeface="Calibri"/>
                <a:sym typeface="Calibri"/>
              </a:rPr>
              <a:t>2020-1-RO01-KA201-080410</a:t>
            </a:r>
            <a:endParaRPr sz="1600">
              <a:solidFill>
                <a:schemeClr val="dk1"/>
              </a:solidFill>
              <a:latin typeface="Calibri"/>
              <a:ea typeface="Calibri"/>
              <a:cs typeface="Calibri"/>
              <a:sym typeface="Calibri"/>
            </a:endParaRPr>
          </a:p>
        </p:txBody>
      </p:sp>
      <p:pic>
        <p:nvPicPr>
          <p:cNvPr id="13" name="Google Shape;13;p19"/>
          <p:cNvPicPr preferRelativeResize="0"/>
          <p:nvPr/>
        </p:nvPicPr>
        <p:blipFill rotWithShape="1">
          <a:blip r:embed="rId2">
            <a:alphaModFix/>
          </a:blip>
          <a:srcRect b="0" l="0" r="0" t="0"/>
          <a:stretch/>
        </p:blipFill>
        <p:spPr>
          <a:xfrm>
            <a:off x="7608064" y="5661248"/>
            <a:ext cx="1356424" cy="1356424"/>
          </a:xfrm>
          <a:prstGeom prst="rect">
            <a:avLst/>
          </a:prstGeom>
          <a:noFill/>
          <a:ln>
            <a:noFill/>
          </a:ln>
        </p:spPr>
      </p:pic>
      <p:pic>
        <p:nvPicPr>
          <p:cNvPr id="14" name="Google Shape;14;p19"/>
          <p:cNvPicPr preferRelativeResize="0"/>
          <p:nvPr/>
        </p:nvPicPr>
        <p:blipFill rotWithShape="1">
          <a:blip r:embed="rId3">
            <a:alphaModFix/>
          </a:blip>
          <a:srcRect b="0" l="0" r="0" t="0"/>
          <a:stretch/>
        </p:blipFill>
        <p:spPr>
          <a:xfrm>
            <a:off x="9036495" y="-1"/>
            <a:ext cx="107505" cy="688538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4"/>
    <p:sldLayoutId id="2147483650" r:id="rId5"/>
    <p:sldLayoutId id="2147483651"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1"/>
          <p:cNvSpPr txBox="1"/>
          <p:nvPr>
            <p:ph type="ctrTitle"/>
          </p:nvPr>
        </p:nvSpPr>
        <p:spPr>
          <a:xfrm>
            <a:off x="323528" y="2636912"/>
            <a:ext cx="8276456" cy="1470025"/>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en-US">
                <a:solidFill>
                  <a:srgbClr val="166C59"/>
                </a:solidFill>
              </a:rPr>
              <a:t>Geometrisia rakenteita</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10"/>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US">
                <a:solidFill>
                  <a:srgbClr val="166C59"/>
                </a:solidFill>
              </a:rPr>
              <a:t>Yhdensuuntaiset linjat</a:t>
            </a:r>
            <a:endParaRPr b="1">
              <a:solidFill>
                <a:srgbClr val="166C59"/>
              </a:solidFill>
            </a:endParaRPr>
          </a:p>
          <a:p>
            <a:pPr indent="0" lvl="0" marL="0" rtl="0" algn="ctr">
              <a:spcBef>
                <a:spcPts val="0"/>
              </a:spcBef>
              <a:spcAft>
                <a:spcPts val="0"/>
              </a:spcAft>
              <a:buClr>
                <a:schemeClr val="dk1"/>
              </a:buClr>
              <a:buSzPts val="1100"/>
              <a:buFont typeface="Arial"/>
              <a:buNone/>
            </a:pPr>
            <a:r>
              <a:t/>
            </a:r>
            <a:endParaRPr b="1">
              <a:solidFill>
                <a:srgbClr val="166C59"/>
              </a:solidFill>
            </a:endParaRPr>
          </a:p>
          <a:p>
            <a:pPr indent="0" lvl="0" marL="0" rtl="0" algn="ctr">
              <a:spcBef>
                <a:spcPts val="0"/>
              </a:spcBef>
              <a:spcAft>
                <a:spcPts val="0"/>
              </a:spcAft>
              <a:buClr>
                <a:srgbClr val="166C59"/>
              </a:buClr>
              <a:buSzPts val="4400"/>
              <a:buFont typeface="Calibri"/>
              <a:buNone/>
            </a:pPr>
            <a:r>
              <a:t/>
            </a:r>
            <a:endParaRPr b="1">
              <a:solidFill>
                <a:srgbClr val="166C59"/>
              </a:solidFill>
            </a:endParaRPr>
          </a:p>
        </p:txBody>
      </p:sp>
      <p:sp>
        <p:nvSpPr>
          <p:cNvPr id="105" name="Google Shape;105;p1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chemeClr val="dk1"/>
              </a:buClr>
              <a:buSzPts val="1100"/>
              <a:buFont typeface="Arial"/>
              <a:buNone/>
            </a:pPr>
            <a:r>
              <a:rPr b="1" lang="en-US" sz="2400">
                <a:solidFill>
                  <a:schemeClr val="dk1"/>
                </a:solidFill>
              </a:rPr>
              <a:t>Olkoon kaaren keskipiste X ja sen säde mikä tahansa. Piirretään näin kaari, joka leikkaa suoran PX pisteessä M ja AB pisteessä N.</a:t>
            </a:r>
            <a:endParaRPr b="1" sz="2400"/>
          </a:p>
        </p:txBody>
      </p:sp>
      <p:pic>
        <p:nvPicPr>
          <p:cNvPr id="106" name="Google Shape;106;p10"/>
          <p:cNvPicPr preferRelativeResize="0"/>
          <p:nvPr/>
        </p:nvPicPr>
        <p:blipFill rotWithShape="1">
          <a:blip r:embed="rId3">
            <a:alphaModFix/>
          </a:blip>
          <a:srcRect b="0" l="0" r="0" t="0"/>
          <a:stretch/>
        </p:blipFill>
        <p:spPr>
          <a:xfrm>
            <a:off x="2016604" y="2636912"/>
            <a:ext cx="5110791" cy="309634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1"/>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US">
                <a:solidFill>
                  <a:srgbClr val="166C59"/>
                </a:solidFill>
              </a:rPr>
              <a:t>Yhdensuuntaiset suorat</a:t>
            </a:r>
            <a:endParaRPr b="1">
              <a:solidFill>
                <a:srgbClr val="166C59"/>
              </a:solidFill>
            </a:endParaRPr>
          </a:p>
          <a:p>
            <a:pPr indent="0" lvl="0" marL="0" rtl="0" algn="ctr">
              <a:spcBef>
                <a:spcPts val="0"/>
              </a:spcBef>
              <a:spcAft>
                <a:spcPts val="0"/>
              </a:spcAft>
              <a:buClr>
                <a:schemeClr val="dk1"/>
              </a:buClr>
              <a:buSzPts val="1100"/>
              <a:buFont typeface="Arial"/>
              <a:buNone/>
            </a:pPr>
            <a:r>
              <a:t/>
            </a:r>
            <a:endParaRPr b="1">
              <a:solidFill>
                <a:srgbClr val="166C59"/>
              </a:solidFill>
            </a:endParaRPr>
          </a:p>
          <a:p>
            <a:pPr indent="0" lvl="0" marL="0" rtl="0" algn="ctr">
              <a:spcBef>
                <a:spcPts val="0"/>
              </a:spcBef>
              <a:spcAft>
                <a:spcPts val="0"/>
              </a:spcAft>
              <a:buClr>
                <a:srgbClr val="166C59"/>
              </a:buClr>
              <a:buSzPts val="4400"/>
              <a:buFont typeface="Calibri"/>
              <a:buNone/>
            </a:pPr>
            <a:r>
              <a:t/>
            </a:r>
            <a:endParaRPr b="1">
              <a:solidFill>
                <a:srgbClr val="166C59"/>
              </a:solidFill>
            </a:endParaRPr>
          </a:p>
        </p:txBody>
      </p:sp>
      <p:sp>
        <p:nvSpPr>
          <p:cNvPr id="112" name="Google Shape;112;p11"/>
          <p:cNvSpPr txBox="1"/>
          <p:nvPr>
            <p:ph idx="1" type="body"/>
          </p:nvPr>
        </p:nvSpPr>
        <p:spPr>
          <a:xfrm>
            <a:off x="457200" y="1600201"/>
            <a:ext cx="8229600" cy="820688"/>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2400"/>
              <a:buNone/>
            </a:pPr>
            <a:r>
              <a:rPr b="1" lang="en-US" sz="2400"/>
              <a:t>Piirretään kaari EF, joka leikkaa suoran PX kohdassa Q. Kaaren keskipiste on P ja sillä on sama säde.</a:t>
            </a:r>
            <a:endParaRPr/>
          </a:p>
        </p:txBody>
      </p:sp>
      <p:pic>
        <p:nvPicPr>
          <p:cNvPr id="113" name="Google Shape;113;p11"/>
          <p:cNvPicPr preferRelativeResize="0"/>
          <p:nvPr/>
        </p:nvPicPr>
        <p:blipFill rotWithShape="1">
          <a:blip r:embed="rId3">
            <a:alphaModFix/>
          </a:blip>
          <a:srcRect b="0" l="0" r="0" t="0"/>
          <a:stretch/>
        </p:blipFill>
        <p:spPr>
          <a:xfrm>
            <a:off x="1635704" y="2780928"/>
            <a:ext cx="5872591" cy="312038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12"/>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US">
                <a:solidFill>
                  <a:srgbClr val="166C59"/>
                </a:solidFill>
              </a:rPr>
              <a:t>Yhdensuuntaiset linjat</a:t>
            </a:r>
            <a:endParaRPr b="1">
              <a:solidFill>
                <a:srgbClr val="166C59"/>
              </a:solidFill>
            </a:endParaRPr>
          </a:p>
          <a:p>
            <a:pPr indent="0" lvl="0" marL="0" rtl="0" algn="ctr">
              <a:spcBef>
                <a:spcPts val="0"/>
              </a:spcBef>
              <a:spcAft>
                <a:spcPts val="0"/>
              </a:spcAft>
              <a:buClr>
                <a:schemeClr val="dk1"/>
              </a:buClr>
              <a:buSzPts val="1100"/>
              <a:buFont typeface="Arial"/>
              <a:buNone/>
            </a:pPr>
            <a:r>
              <a:t/>
            </a:r>
            <a:endParaRPr b="1">
              <a:solidFill>
                <a:srgbClr val="166C59"/>
              </a:solidFill>
            </a:endParaRPr>
          </a:p>
          <a:p>
            <a:pPr indent="0" lvl="0" marL="0" rtl="0" algn="ctr">
              <a:spcBef>
                <a:spcPts val="0"/>
              </a:spcBef>
              <a:spcAft>
                <a:spcPts val="0"/>
              </a:spcAft>
              <a:buClr>
                <a:srgbClr val="166C59"/>
              </a:buClr>
              <a:buSzPts val="4400"/>
              <a:buFont typeface="Calibri"/>
              <a:buNone/>
            </a:pPr>
            <a:r>
              <a:t/>
            </a:r>
            <a:endParaRPr b="1">
              <a:solidFill>
                <a:srgbClr val="166C59"/>
              </a:solidFill>
            </a:endParaRPr>
          </a:p>
        </p:txBody>
      </p:sp>
      <p:sp>
        <p:nvSpPr>
          <p:cNvPr id="119" name="Google Shape;119;p12"/>
          <p:cNvSpPr txBox="1"/>
          <p:nvPr>
            <p:ph idx="1" type="body"/>
          </p:nvPr>
        </p:nvSpPr>
        <p:spPr>
          <a:xfrm>
            <a:off x="457200" y="1600201"/>
            <a:ext cx="8229600" cy="820688"/>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2400"/>
              <a:buNone/>
            </a:pPr>
            <a:r>
              <a:rPr b="1" lang="en-US" sz="2400"/>
              <a:t>Piirretään kaari, jonka keskipiste on Q ja jolla on sama säde. Kaari leikkaa kaaren EF kohdassa R.</a:t>
            </a:r>
            <a:endParaRPr b="1" sz="2400"/>
          </a:p>
        </p:txBody>
      </p:sp>
      <p:pic>
        <p:nvPicPr>
          <p:cNvPr id="120" name="Google Shape;120;p12"/>
          <p:cNvPicPr preferRelativeResize="0"/>
          <p:nvPr/>
        </p:nvPicPr>
        <p:blipFill rotWithShape="1">
          <a:blip r:embed="rId3">
            <a:alphaModFix/>
          </a:blip>
          <a:srcRect b="0" l="0" r="0" t="0"/>
          <a:stretch/>
        </p:blipFill>
        <p:spPr>
          <a:xfrm>
            <a:off x="1686012" y="2746967"/>
            <a:ext cx="5771976" cy="338029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13"/>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US">
                <a:solidFill>
                  <a:srgbClr val="166C59"/>
                </a:solidFill>
              </a:rPr>
              <a:t>Yhdensuuntaiset suorat</a:t>
            </a:r>
            <a:endParaRPr b="1">
              <a:solidFill>
                <a:srgbClr val="166C59"/>
              </a:solidFill>
            </a:endParaRPr>
          </a:p>
          <a:p>
            <a:pPr indent="0" lvl="0" marL="0" rtl="0" algn="ctr">
              <a:spcBef>
                <a:spcPts val="0"/>
              </a:spcBef>
              <a:spcAft>
                <a:spcPts val="0"/>
              </a:spcAft>
              <a:buClr>
                <a:schemeClr val="dk1"/>
              </a:buClr>
              <a:buSzPts val="1100"/>
              <a:buFont typeface="Arial"/>
              <a:buNone/>
            </a:pPr>
            <a:r>
              <a:t/>
            </a:r>
            <a:endParaRPr b="1">
              <a:solidFill>
                <a:srgbClr val="166C59"/>
              </a:solidFill>
            </a:endParaRPr>
          </a:p>
          <a:p>
            <a:pPr indent="0" lvl="0" marL="0" rtl="0" algn="ctr">
              <a:spcBef>
                <a:spcPts val="0"/>
              </a:spcBef>
              <a:spcAft>
                <a:spcPts val="0"/>
              </a:spcAft>
              <a:buClr>
                <a:srgbClr val="166C59"/>
              </a:buClr>
              <a:buSzPts val="4400"/>
              <a:buFont typeface="Calibri"/>
              <a:buNone/>
            </a:pPr>
            <a:r>
              <a:t/>
            </a:r>
            <a:endParaRPr b="1">
              <a:solidFill>
                <a:srgbClr val="166C59"/>
              </a:solidFill>
            </a:endParaRPr>
          </a:p>
        </p:txBody>
      </p:sp>
      <p:sp>
        <p:nvSpPr>
          <p:cNvPr id="126" name="Google Shape;126;p13"/>
          <p:cNvSpPr txBox="1"/>
          <p:nvPr>
            <p:ph idx="1" type="body"/>
          </p:nvPr>
        </p:nvSpPr>
        <p:spPr>
          <a:xfrm>
            <a:off x="457200" y="1388821"/>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2400"/>
              <a:buNone/>
            </a:pPr>
            <a:r>
              <a:rPr b="1" lang="en-US" sz="2400"/>
              <a:t>Yhdistetään R ja P ja jatketaan sitä molemmin puolin, jotta saadaan suora CD.</a:t>
            </a:r>
            <a:endParaRPr b="1" sz="2400"/>
          </a:p>
        </p:txBody>
      </p:sp>
      <p:pic>
        <p:nvPicPr>
          <p:cNvPr id="127" name="Google Shape;127;p13"/>
          <p:cNvPicPr preferRelativeResize="0"/>
          <p:nvPr/>
        </p:nvPicPr>
        <p:blipFill rotWithShape="1">
          <a:blip r:embed="rId3">
            <a:alphaModFix/>
          </a:blip>
          <a:srcRect b="0" l="0" r="0" t="0"/>
          <a:stretch/>
        </p:blipFill>
        <p:spPr>
          <a:xfrm>
            <a:off x="1823900" y="2215900"/>
            <a:ext cx="5520625" cy="3099025"/>
          </a:xfrm>
          <a:prstGeom prst="rect">
            <a:avLst/>
          </a:prstGeom>
          <a:noFill/>
          <a:ln>
            <a:noFill/>
          </a:ln>
        </p:spPr>
      </p:pic>
      <p:sp>
        <p:nvSpPr>
          <p:cNvPr id="128" name="Google Shape;128;p13"/>
          <p:cNvSpPr txBox="1"/>
          <p:nvPr/>
        </p:nvSpPr>
        <p:spPr>
          <a:xfrm>
            <a:off x="1600566" y="5482455"/>
            <a:ext cx="5616600" cy="831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400">
                <a:solidFill>
                  <a:schemeClr val="dk1"/>
                </a:solidFill>
                <a:latin typeface="Calibri"/>
                <a:ea typeface="Calibri"/>
                <a:cs typeface="Calibri"/>
                <a:sym typeface="Calibri"/>
              </a:rPr>
              <a:t>Tässä suora CD on nyt yhdensuuntainen viivan AB kanssa.</a:t>
            </a:r>
            <a:endParaRPr b="1" sz="24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14"/>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US">
                <a:solidFill>
                  <a:srgbClr val="166C59"/>
                </a:solidFill>
              </a:rPr>
              <a:t>Kulman puolittaja</a:t>
            </a:r>
            <a:endParaRPr b="1">
              <a:solidFill>
                <a:srgbClr val="166C59"/>
              </a:solidFill>
            </a:endParaRPr>
          </a:p>
          <a:p>
            <a:pPr indent="0" lvl="0" marL="0" rtl="0" algn="ctr">
              <a:spcBef>
                <a:spcPts val="0"/>
              </a:spcBef>
              <a:spcAft>
                <a:spcPts val="0"/>
              </a:spcAft>
              <a:buClr>
                <a:schemeClr val="dk1"/>
              </a:buClr>
              <a:buSzPts val="1100"/>
              <a:buFont typeface="Arial"/>
              <a:buNone/>
            </a:pPr>
            <a:r>
              <a:t/>
            </a:r>
            <a:endParaRPr b="1">
              <a:solidFill>
                <a:srgbClr val="166C59"/>
              </a:solidFill>
            </a:endParaRPr>
          </a:p>
          <a:p>
            <a:pPr indent="0" lvl="0" marL="0" rtl="0" algn="ctr">
              <a:spcBef>
                <a:spcPts val="0"/>
              </a:spcBef>
              <a:spcAft>
                <a:spcPts val="0"/>
              </a:spcAft>
              <a:buClr>
                <a:srgbClr val="166C59"/>
              </a:buClr>
              <a:buSzPts val="4400"/>
              <a:buFont typeface="Calibri"/>
              <a:buNone/>
            </a:pPr>
            <a:r>
              <a:t/>
            </a:r>
            <a:endParaRPr b="1">
              <a:solidFill>
                <a:srgbClr val="166C59"/>
              </a:solidFill>
            </a:endParaRPr>
          </a:p>
        </p:txBody>
      </p:sp>
      <p:sp>
        <p:nvSpPr>
          <p:cNvPr id="134" name="Google Shape;134;p1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2400"/>
              <a:buNone/>
            </a:pPr>
            <a:r>
              <a:rPr b="1" lang="en-US" sz="2400"/>
              <a:t>Oletetaan, että meillä on kulma ∠PQR ja haluamme puolittaa tämän kulman.</a:t>
            </a:r>
            <a:endParaRPr b="1" sz="2400"/>
          </a:p>
        </p:txBody>
      </p:sp>
      <p:pic>
        <p:nvPicPr>
          <p:cNvPr id="135" name="Google Shape;135;p14"/>
          <p:cNvPicPr preferRelativeResize="0"/>
          <p:nvPr/>
        </p:nvPicPr>
        <p:blipFill rotWithShape="1">
          <a:blip r:embed="rId3">
            <a:alphaModFix/>
          </a:blip>
          <a:srcRect b="0" l="0" r="0" t="0"/>
          <a:stretch/>
        </p:blipFill>
        <p:spPr>
          <a:xfrm>
            <a:off x="2571477" y="2564904"/>
            <a:ext cx="4001045" cy="318945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5"/>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US">
                <a:solidFill>
                  <a:srgbClr val="166C59"/>
                </a:solidFill>
              </a:rPr>
              <a:t>Kulman puolittaja</a:t>
            </a:r>
            <a:endParaRPr b="1">
              <a:solidFill>
                <a:srgbClr val="166C59"/>
              </a:solidFill>
            </a:endParaRPr>
          </a:p>
          <a:p>
            <a:pPr indent="0" lvl="0" marL="0" rtl="0" algn="ctr">
              <a:spcBef>
                <a:spcPts val="0"/>
              </a:spcBef>
              <a:spcAft>
                <a:spcPts val="0"/>
              </a:spcAft>
              <a:buClr>
                <a:schemeClr val="dk1"/>
              </a:buClr>
              <a:buSzPts val="1100"/>
              <a:buFont typeface="Arial"/>
              <a:buNone/>
            </a:pPr>
            <a:r>
              <a:t/>
            </a:r>
            <a:endParaRPr b="1">
              <a:solidFill>
                <a:srgbClr val="166C59"/>
              </a:solidFill>
            </a:endParaRPr>
          </a:p>
          <a:p>
            <a:pPr indent="0" lvl="0" marL="0" rtl="0" algn="ctr">
              <a:spcBef>
                <a:spcPts val="0"/>
              </a:spcBef>
              <a:spcAft>
                <a:spcPts val="0"/>
              </a:spcAft>
              <a:buClr>
                <a:srgbClr val="166C59"/>
              </a:buClr>
              <a:buSzPts val="4400"/>
              <a:buFont typeface="Calibri"/>
              <a:buNone/>
            </a:pPr>
            <a:r>
              <a:t/>
            </a:r>
            <a:endParaRPr b="1">
              <a:solidFill>
                <a:srgbClr val="166C59"/>
              </a:solidFill>
            </a:endParaRPr>
          </a:p>
        </p:txBody>
      </p:sp>
      <p:sp>
        <p:nvSpPr>
          <p:cNvPr id="141" name="Google Shape;141;p15"/>
          <p:cNvSpPr txBox="1"/>
          <p:nvPr>
            <p:ph idx="1" type="body"/>
          </p:nvPr>
        </p:nvSpPr>
        <p:spPr>
          <a:xfrm>
            <a:off x="395536" y="1094010"/>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2400"/>
              <a:buNone/>
            </a:pPr>
            <a:r>
              <a:rPr b="1" lang="en-US" sz="2400"/>
              <a:t>Olkoon</a:t>
            </a:r>
            <a:r>
              <a:rPr b="1" lang="en-US" sz="2400"/>
              <a:t> Q kulman kärkipiste. Piirrä kaari, jonka säde on mielivaltainen, joka leikkaa suorat QP ja QR esimerkiksi pisteissä E ja D.</a:t>
            </a:r>
            <a:endParaRPr/>
          </a:p>
        </p:txBody>
      </p:sp>
      <p:pic>
        <p:nvPicPr>
          <p:cNvPr id="142" name="Google Shape;142;p15"/>
          <p:cNvPicPr preferRelativeResize="0"/>
          <p:nvPr/>
        </p:nvPicPr>
        <p:blipFill rotWithShape="1">
          <a:blip r:embed="rId3">
            <a:alphaModFix/>
          </a:blip>
          <a:srcRect b="0" l="0" r="0" t="0"/>
          <a:stretch/>
        </p:blipFill>
        <p:spPr>
          <a:xfrm>
            <a:off x="2339752" y="2564904"/>
            <a:ext cx="3888432" cy="339596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6"/>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US">
                <a:solidFill>
                  <a:srgbClr val="166C59"/>
                </a:solidFill>
              </a:rPr>
              <a:t>Kulman puolittaja</a:t>
            </a:r>
            <a:endParaRPr b="1">
              <a:solidFill>
                <a:srgbClr val="166C59"/>
              </a:solidFill>
            </a:endParaRPr>
          </a:p>
          <a:p>
            <a:pPr indent="0" lvl="0" marL="0" rtl="0" algn="ctr">
              <a:spcBef>
                <a:spcPts val="0"/>
              </a:spcBef>
              <a:spcAft>
                <a:spcPts val="0"/>
              </a:spcAft>
              <a:buClr>
                <a:schemeClr val="dk1"/>
              </a:buClr>
              <a:buSzPts val="1100"/>
              <a:buFont typeface="Arial"/>
              <a:buNone/>
            </a:pPr>
            <a:r>
              <a:t/>
            </a:r>
            <a:endParaRPr b="1">
              <a:solidFill>
                <a:srgbClr val="166C59"/>
              </a:solidFill>
            </a:endParaRPr>
          </a:p>
          <a:p>
            <a:pPr indent="0" lvl="0" marL="0" rtl="0" algn="ctr">
              <a:spcBef>
                <a:spcPts val="0"/>
              </a:spcBef>
              <a:spcAft>
                <a:spcPts val="0"/>
              </a:spcAft>
              <a:buClr>
                <a:srgbClr val="166C59"/>
              </a:buClr>
              <a:buSzPts val="4400"/>
              <a:buFont typeface="Calibri"/>
              <a:buNone/>
            </a:pPr>
            <a:r>
              <a:t/>
            </a:r>
            <a:endParaRPr b="1">
              <a:solidFill>
                <a:srgbClr val="166C59"/>
              </a:solidFill>
            </a:endParaRPr>
          </a:p>
        </p:txBody>
      </p:sp>
      <p:sp>
        <p:nvSpPr>
          <p:cNvPr id="148" name="Google Shape;148;p16"/>
          <p:cNvSpPr txBox="1"/>
          <p:nvPr>
            <p:ph idx="1" type="body"/>
          </p:nvPr>
        </p:nvSpPr>
        <p:spPr>
          <a:xfrm>
            <a:off x="457200" y="1217215"/>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480"/>
              </a:spcBef>
              <a:spcAft>
                <a:spcPts val="0"/>
              </a:spcAft>
              <a:buClr>
                <a:schemeClr val="dk1"/>
              </a:buClr>
              <a:buSzPts val="1100"/>
              <a:buFont typeface="Arial"/>
              <a:buNone/>
            </a:pPr>
            <a:r>
              <a:rPr b="1" lang="en-US" sz="2400"/>
              <a:t>Piirrä nyt kaaret, joiden keskipisteet ovat D ja E ja joiden säde on sama. Kaaret leikkaavat toisensa esimerkiksi pisteessä F.</a:t>
            </a:r>
            <a:endParaRPr b="1" sz="2400"/>
          </a:p>
          <a:p>
            <a:pPr indent="0" lvl="0" marL="0" rtl="0" algn="just">
              <a:spcBef>
                <a:spcPts val="480"/>
              </a:spcBef>
              <a:spcAft>
                <a:spcPts val="0"/>
              </a:spcAft>
              <a:buClr>
                <a:schemeClr val="dk1"/>
              </a:buClr>
              <a:buSzPts val="1100"/>
              <a:buFont typeface="Arial"/>
              <a:buNone/>
            </a:pPr>
            <a:r>
              <a:rPr b="1" lang="en-US" sz="2400"/>
              <a:t>Piirretään säde QF.</a:t>
            </a:r>
            <a:endParaRPr b="1" sz="2400"/>
          </a:p>
          <a:p>
            <a:pPr indent="0" lvl="0" marL="0" rtl="0" algn="just">
              <a:spcBef>
                <a:spcPts val="480"/>
              </a:spcBef>
              <a:spcAft>
                <a:spcPts val="0"/>
              </a:spcAft>
              <a:buClr>
                <a:srgbClr val="3F3F3F"/>
              </a:buClr>
              <a:buSzPts val="2400"/>
              <a:buNone/>
            </a:pPr>
            <a:r>
              <a:t/>
            </a:r>
            <a:endParaRPr b="1" sz="2400"/>
          </a:p>
        </p:txBody>
      </p:sp>
      <p:pic>
        <p:nvPicPr>
          <p:cNvPr id="149" name="Google Shape;149;p16"/>
          <p:cNvPicPr preferRelativeResize="0"/>
          <p:nvPr/>
        </p:nvPicPr>
        <p:blipFill rotWithShape="1">
          <a:blip r:embed="rId3">
            <a:alphaModFix/>
          </a:blip>
          <a:srcRect b="0" l="0" r="0" t="0"/>
          <a:stretch/>
        </p:blipFill>
        <p:spPr>
          <a:xfrm>
            <a:off x="3059832" y="1988840"/>
            <a:ext cx="3971640" cy="3436996"/>
          </a:xfrm>
          <a:prstGeom prst="rect">
            <a:avLst/>
          </a:prstGeom>
          <a:noFill/>
          <a:ln>
            <a:noFill/>
          </a:ln>
        </p:spPr>
      </p:pic>
      <p:sp>
        <p:nvSpPr>
          <p:cNvPr id="150" name="Google Shape;150;p16"/>
          <p:cNvSpPr txBox="1"/>
          <p:nvPr/>
        </p:nvSpPr>
        <p:spPr>
          <a:xfrm>
            <a:off x="1835696" y="5541401"/>
            <a:ext cx="5976600" cy="1200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100"/>
              <a:buFont typeface="Arial"/>
              <a:buNone/>
            </a:pPr>
            <a:r>
              <a:rPr b="1" lang="en-US" sz="2400">
                <a:solidFill>
                  <a:schemeClr val="dk1"/>
                </a:solidFill>
                <a:latin typeface="Calibri"/>
                <a:ea typeface="Calibri"/>
                <a:cs typeface="Calibri"/>
                <a:sym typeface="Calibri"/>
              </a:rPr>
              <a:t>Tässä QP on ∠PQR:n kulmanpuolittaja.</a:t>
            </a:r>
            <a:endParaRPr b="1" sz="2400">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100"/>
              <a:buFont typeface="Arial"/>
              <a:buNone/>
            </a:pPr>
            <a:r>
              <a:t/>
            </a:r>
            <a:endParaRPr b="1" sz="24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400">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7"/>
          <p:cNvSpPr txBox="1"/>
          <p:nvPr>
            <p:ph type="title"/>
          </p:nvPr>
        </p:nvSpPr>
        <p:spPr>
          <a:xfrm>
            <a:off x="-108520" y="620688"/>
            <a:ext cx="9155360" cy="1325562"/>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en-US">
                <a:solidFill>
                  <a:srgbClr val="166C59"/>
                </a:solidFill>
              </a:rPr>
              <a:t>Kulmien muodostaminen kulmamitan avulla</a:t>
            </a:r>
            <a:endParaRPr b="1">
              <a:solidFill>
                <a:srgbClr val="166C59"/>
              </a:solidFill>
            </a:endParaRPr>
          </a:p>
        </p:txBody>
      </p:sp>
      <p:sp>
        <p:nvSpPr>
          <p:cNvPr id="156" name="Google Shape;156;p17"/>
          <p:cNvSpPr txBox="1"/>
          <p:nvPr>
            <p:ph idx="1" type="body"/>
          </p:nvPr>
        </p:nvSpPr>
        <p:spPr>
          <a:xfrm>
            <a:off x="464562" y="2204864"/>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2400"/>
              <a:buNone/>
            </a:pPr>
            <a:r>
              <a:rPr b="1" lang="en-US" sz="2400"/>
              <a:t>Kulma voidaan muodostaa joko kulmamittarin ja viivoittimen tai harpin ja viivoittimen avulla. Katsotaan nyt, miten 50° kulma saadaan muodostettua kulmamittarin avulla.</a:t>
            </a:r>
            <a:endParaRPr b="1" sz="24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18"/>
          <p:cNvSpPr txBox="1"/>
          <p:nvPr>
            <p:ph type="title"/>
          </p:nvPr>
        </p:nvSpPr>
        <p:spPr>
          <a:xfrm>
            <a:off x="-324544" y="332656"/>
            <a:ext cx="9659416"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en-US" sz="4100">
                <a:solidFill>
                  <a:srgbClr val="166C59"/>
                </a:solidFill>
              </a:rPr>
              <a:t>Kulmien muodostaminen kulmamitan avulla</a:t>
            </a:r>
            <a:endParaRPr b="1" sz="4100">
              <a:solidFill>
                <a:srgbClr val="166C59"/>
              </a:solidFill>
            </a:endParaRPr>
          </a:p>
        </p:txBody>
      </p:sp>
      <p:sp>
        <p:nvSpPr>
          <p:cNvPr id="162" name="Google Shape;162;p18"/>
          <p:cNvSpPr txBox="1"/>
          <p:nvPr>
            <p:ph idx="1" type="body"/>
          </p:nvPr>
        </p:nvSpPr>
        <p:spPr>
          <a:xfrm>
            <a:off x="390363" y="1814150"/>
            <a:ext cx="8229600" cy="4526100"/>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chemeClr val="dk1"/>
              </a:buClr>
              <a:buSzPts val="1100"/>
              <a:buFont typeface="Arial"/>
              <a:buNone/>
            </a:pPr>
            <a:r>
              <a:rPr b="1" lang="en-US" sz="2400"/>
              <a:t>Piirretään suora OA. Aseta kulmamitan keskipiste pisteeseen O. Aloita kiertäminen pisteestä A myötäpäivään ja merkitse 50 asteen piste katsomalla kulmamittarin ulkokehää. Merkitse tämä piste nimellä B.</a:t>
            </a:r>
            <a:endParaRPr b="1" sz="2400"/>
          </a:p>
          <a:p>
            <a:pPr indent="0" lvl="0" marL="0" rtl="0" algn="just">
              <a:spcBef>
                <a:spcPts val="0"/>
              </a:spcBef>
              <a:spcAft>
                <a:spcPts val="0"/>
              </a:spcAft>
              <a:buClr>
                <a:schemeClr val="dk1"/>
              </a:buClr>
              <a:buSzPts val="1100"/>
              <a:buFont typeface="Arial"/>
              <a:buNone/>
            </a:pPr>
            <a:r>
              <a:t/>
            </a:r>
            <a:endParaRPr b="1" sz="2400"/>
          </a:p>
          <a:p>
            <a:pPr indent="0" lvl="0" marL="0" rtl="0" algn="just">
              <a:spcBef>
                <a:spcPts val="0"/>
              </a:spcBef>
              <a:spcAft>
                <a:spcPts val="0"/>
              </a:spcAft>
              <a:buClr>
                <a:schemeClr val="dk1"/>
              </a:buClr>
              <a:buSzPts val="1100"/>
              <a:buFont typeface="Arial"/>
              <a:buNone/>
            </a:pPr>
            <a:r>
              <a:t/>
            </a:r>
            <a:endParaRPr b="1" sz="2400"/>
          </a:p>
          <a:p>
            <a:pPr indent="0" lvl="0" marL="0" rtl="0" algn="just">
              <a:spcBef>
                <a:spcPts val="0"/>
              </a:spcBef>
              <a:spcAft>
                <a:spcPts val="0"/>
              </a:spcAft>
              <a:buClr>
                <a:schemeClr val="dk1"/>
              </a:buClr>
              <a:buSzPts val="1100"/>
              <a:buFont typeface="Arial"/>
              <a:buNone/>
            </a:pPr>
            <a:r>
              <a:t/>
            </a:r>
            <a:endParaRPr b="1" sz="2400"/>
          </a:p>
          <a:p>
            <a:pPr indent="0" lvl="0" marL="0" rtl="0" algn="just">
              <a:spcBef>
                <a:spcPts val="0"/>
              </a:spcBef>
              <a:spcAft>
                <a:spcPts val="0"/>
              </a:spcAft>
              <a:buClr>
                <a:schemeClr val="dk1"/>
              </a:buClr>
              <a:buSzPts val="1100"/>
              <a:buFont typeface="Arial"/>
              <a:buNone/>
            </a:pPr>
            <a:r>
              <a:t/>
            </a:r>
            <a:endParaRPr b="1" sz="2400"/>
          </a:p>
          <a:p>
            <a:pPr indent="0" lvl="0" marL="0" rtl="0" algn="just">
              <a:spcBef>
                <a:spcPts val="0"/>
              </a:spcBef>
              <a:spcAft>
                <a:spcPts val="0"/>
              </a:spcAft>
              <a:buClr>
                <a:schemeClr val="dk1"/>
              </a:buClr>
              <a:buSzPts val="1100"/>
              <a:buFont typeface="Arial"/>
              <a:buNone/>
            </a:pPr>
            <a:r>
              <a:t/>
            </a:r>
            <a:endParaRPr b="1" sz="2400"/>
          </a:p>
          <a:p>
            <a:pPr indent="0" lvl="0" marL="0" rtl="0" algn="just">
              <a:spcBef>
                <a:spcPts val="0"/>
              </a:spcBef>
              <a:spcAft>
                <a:spcPts val="0"/>
              </a:spcAft>
              <a:buClr>
                <a:schemeClr val="dk1"/>
              </a:buClr>
              <a:buSzPts val="1100"/>
              <a:buFont typeface="Arial"/>
              <a:buNone/>
            </a:pPr>
            <a:r>
              <a:t/>
            </a:r>
            <a:endParaRPr b="1" sz="2400"/>
          </a:p>
          <a:p>
            <a:pPr indent="0" lvl="0" marL="0" rtl="0" algn="just">
              <a:spcBef>
                <a:spcPts val="0"/>
              </a:spcBef>
              <a:spcAft>
                <a:spcPts val="0"/>
              </a:spcAft>
              <a:buClr>
                <a:schemeClr val="dk1"/>
              </a:buClr>
              <a:buSzPts val="1100"/>
              <a:buFont typeface="Arial"/>
              <a:buNone/>
            </a:pPr>
            <a:r>
              <a:t/>
            </a:r>
            <a:endParaRPr b="1" sz="2400"/>
          </a:p>
          <a:p>
            <a:pPr indent="0" lvl="0" marL="0" rtl="0" algn="just">
              <a:spcBef>
                <a:spcPts val="0"/>
              </a:spcBef>
              <a:spcAft>
                <a:spcPts val="0"/>
              </a:spcAft>
              <a:buClr>
                <a:schemeClr val="dk1"/>
              </a:buClr>
              <a:buSzPts val="1100"/>
              <a:buFont typeface="Arial"/>
              <a:buNone/>
            </a:pPr>
            <a:r>
              <a:t/>
            </a:r>
            <a:endParaRPr b="1" sz="2400"/>
          </a:p>
          <a:p>
            <a:pPr indent="0" lvl="0" marL="0" rtl="0" algn="just">
              <a:spcBef>
                <a:spcPts val="0"/>
              </a:spcBef>
              <a:spcAft>
                <a:spcPts val="0"/>
              </a:spcAft>
              <a:buClr>
                <a:schemeClr val="dk1"/>
              </a:buClr>
              <a:buSzPts val="1100"/>
              <a:buFont typeface="Arial"/>
              <a:buNone/>
            </a:pPr>
            <a:r>
              <a:t/>
            </a:r>
            <a:endParaRPr b="1" sz="2400"/>
          </a:p>
          <a:p>
            <a:pPr indent="0" lvl="0" marL="0" rtl="0" algn="just">
              <a:spcBef>
                <a:spcPts val="0"/>
              </a:spcBef>
              <a:spcAft>
                <a:spcPts val="0"/>
              </a:spcAft>
              <a:buClr>
                <a:schemeClr val="dk1"/>
              </a:buClr>
              <a:buSzPts val="1100"/>
              <a:buFont typeface="Arial"/>
              <a:buNone/>
            </a:pPr>
            <a:r>
              <a:t/>
            </a:r>
            <a:endParaRPr b="1" sz="2400"/>
          </a:p>
          <a:p>
            <a:pPr indent="0" lvl="0" marL="0" rtl="0" algn="just">
              <a:spcBef>
                <a:spcPts val="0"/>
              </a:spcBef>
              <a:spcAft>
                <a:spcPts val="0"/>
              </a:spcAft>
              <a:buClr>
                <a:schemeClr val="dk1"/>
              </a:buClr>
              <a:buSzPts val="1100"/>
              <a:buFont typeface="Arial"/>
              <a:buNone/>
            </a:pPr>
            <a:r>
              <a:t/>
            </a:r>
            <a:endParaRPr b="1" sz="2400"/>
          </a:p>
          <a:p>
            <a:pPr indent="0" lvl="0" marL="0" rtl="0" algn="just">
              <a:spcBef>
                <a:spcPts val="0"/>
              </a:spcBef>
              <a:spcAft>
                <a:spcPts val="0"/>
              </a:spcAft>
              <a:buClr>
                <a:schemeClr val="dk1"/>
              </a:buClr>
              <a:buSzPts val="1100"/>
              <a:buFont typeface="Arial"/>
              <a:buNone/>
            </a:pPr>
            <a:r>
              <a:t/>
            </a:r>
            <a:endParaRPr b="1" sz="2400"/>
          </a:p>
          <a:p>
            <a:pPr indent="0" lvl="0" marL="0" rtl="0" algn="just">
              <a:spcBef>
                <a:spcPts val="0"/>
              </a:spcBef>
              <a:spcAft>
                <a:spcPts val="0"/>
              </a:spcAft>
              <a:buClr>
                <a:srgbClr val="3F3F3F"/>
              </a:buClr>
              <a:buSzPts val="2400"/>
              <a:buNone/>
            </a:pPr>
            <a:r>
              <a:t/>
            </a:r>
            <a:endParaRPr b="1" sz="2400"/>
          </a:p>
        </p:txBody>
      </p:sp>
      <p:pic>
        <p:nvPicPr>
          <p:cNvPr id="163" name="Google Shape;163;p18"/>
          <p:cNvPicPr preferRelativeResize="0"/>
          <p:nvPr/>
        </p:nvPicPr>
        <p:blipFill rotWithShape="1">
          <a:blip r:embed="rId3">
            <a:alphaModFix/>
          </a:blip>
          <a:srcRect b="0" l="0" r="0" t="0"/>
          <a:stretch/>
        </p:blipFill>
        <p:spPr>
          <a:xfrm>
            <a:off x="1760881" y="3246804"/>
            <a:ext cx="5622241" cy="2924634"/>
          </a:xfrm>
          <a:prstGeom prst="rect">
            <a:avLst/>
          </a:prstGeom>
          <a:noFill/>
          <a:ln>
            <a:noFill/>
          </a:ln>
        </p:spPr>
      </p:pic>
      <p:sp>
        <p:nvSpPr>
          <p:cNvPr id="164" name="Google Shape;164;p18"/>
          <p:cNvSpPr txBox="1"/>
          <p:nvPr/>
        </p:nvSpPr>
        <p:spPr>
          <a:xfrm>
            <a:off x="2629800" y="5998025"/>
            <a:ext cx="3884400" cy="1200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100"/>
              <a:buFont typeface="Arial"/>
              <a:buNone/>
            </a:pPr>
            <a:r>
              <a:rPr b="1" lang="en-US" sz="2400">
                <a:solidFill>
                  <a:schemeClr val="dk1"/>
                </a:solidFill>
                <a:latin typeface="Calibri"/>
                <a:ea typeface="Calibri"/>
                <a:cs typeface="Calibri"/>
                <a:sym typeface="Calibri"/>
              </a:rPr>
              <a:t>∠BOA on vaadittu 50° kulma.</a:t>
            </a:r>
            <a:endParaRPr b="1" sz="2400">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100"/>
              <a:buFont typeface="Arial"/>
              <a:buNone/>
            </a:pPr>
            <a:r>
              <a:t/>
            </a:r>
            <a:endParaRPr b="1" sz="24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4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 name="Shape 45"/>
        <p:cNvGrpSpPr/>
        <p:nvPr/>
      </p:nvGrpSpPr>
      <p:grpSpPr>
        <a:xfrm>
          <a:off x="0" y="0"/>
          <a:ext cx="0" cy="0"/>
          <a:chOff x="0" y="0"/>
          <a:chExt cx="0" cy="0"/>
        </a:xfrm>
      </p:grpSpPr>
      <p:sp>
        <p:nvSpPr>
          <p:cNvPr id="46" name="Google Shape;46;p2"/>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en-US">
                <a:solidFill>
                  <a:srgbClr val="166C59"/>
                </a:solidFill>
              </a:rPr>
              <a:t>Geometriset rakenteet</a:t>
            </a:r>
            <a:endParaRPr b="1">
              <a:solidFill>
                <a:srgbClr val="166C59"/>
              </a:solidFill>
            </a:endParaRPr>
          </a:p>
        </p:txBody>
      </p:sp>
      <p:sp>
        <p:nvSpPr>
          <p:cNvPr id="47" name="Google Shape;47;p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chemeClr val="dk1"/>
              </a:buClr>
              <a:buSzPts val="1100"/>
              <a:buFont typeface="Arial"/>
              <a:buNone/>
            </a:pPr>
            <a:r>
              <a:rPr b="1" lang="en-US" sz="2400"/>
              <a:t>Tunnet varmasti erilaisia muotoja ja osaat piirtää niitä käsilläsi. Tiedät hyvin, miten viivoittimen avulla muodostetaan tietyn mittainen suora, neliö, suorakulmio tai kolmio. Tässä osassa opimme lisää geometrisia rakenteita, joita voi muodostaa harpin ja viivoittimen (ja joskus myös kulmamittarin) avulla. Opit, miten muodostetaan keskinormaali, kulman puolittaja sekä yhdensuuntaiset suorat.</a:t>
            </a:r>
            <a:endParaRPr b="1" sz="2400"/>
          </a:p>
          <a:p>
            <a:pPr indent="0" lvl="0" marL="0" rtl="0" algn="just">
              <a:spcBef>
                <a:spcPts val="0"/>
              </a:spcBef>
              <a:spcAft>
                <a:spcPts val="0"/>
              </a:spcAft>
              <a:buClr>
                <a:schemeClr val="dk1"/>
              </a:buClr>
              <a:buSzPts val="1100"/>
              <a:buFont typeface="Arial"/>
              <a:buNone/>
            </a:pPr>
            <a:r>
              <a:t/>
            </a:r>
            <a:endParaRPr b="1" sz="2400"/>
          </a:p>
          <a:p>
            <a:pPr indent="0" lvl="0" marL="0" rtl="0" algn="just">
              <a:spcBef>
                <a:spcPts val="0"/>
              </a:spcBef>
              <a:spcAft>
                <a:spcPts val="0"/>
              </a:spcAft>
              <a:buClr>
                <a:srgbClr val="3F3F3F"/>
              </a:buClr>
              <a:buSzPts val="2400"/>
              <a:buNone/>
            </a:pPr>
            <a:r>
              <a:t/>
            </a:r>
            <a:endParaRPr b="1" sz="24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p3"/>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en-US">
                <a:solidFill>
                  <a:srgbClr val="166C59"/>
                </a:solidFill>
              </a:rPr>
              <a:t>Työkalut</a:t>
            </a:r>
            <a:endParaRPr b="1">
              <a:solidFill>
                <a:srgbClr val="166C59"/>
              </a:solidFill>
            </a:endParaRPr>
          </a:p>
        </p:txBody>
      </p:sp>
      <p:pic>
        <p:nvPicPr>
          <p:cNvPr id="53" name="Google Shape;53;p3"/>
          <p:cNvPicPr preferRelativeResize="0"/>
          <p:nvPr/>
        </p:nvPicPr>
        <p:blipFill rotWithShape="1">
          <a:blip r:embed="rId3">
            <a:alphaModFix/>
          </a:blip>
          <a:srcRect b="0" l="0" r="0" t="0"/>
          <a:stretch/>
        </p:blipFill>
        <p:spPr>
          <a:xfrm>
            <a:off x="827584" y="980728"/>
            <a:ext cx="5639435" cy="2762250"/>
          </a:xfrm>
          <a:prstGeom prst="rect">
            <a:avLst/>
          </a:prstGeom>
          <a:noFill/>
          <a:ln>
            <a:noFill/>
          </a:ln>
        </p:spPr>
      </p:pic>
      <p:pic>
        <p:nvPicPr>
          <p:cNvPr id="54" name="Google Shape;54;p3"/>
          <p:cNvPicPr preferRelativeResize="0"/>
          <p:nvPr/>
        </p:nvPicPr>
        <p:blipFill rotWithShape="1">
          <a:blip r:embed="rId4">
            <a:alphaModFix/>
          </a:blip>
          <a:srcRect b="0" l="0" r="0" t="0"/>
          <a:stretch/>
        </p:blipFill>
        <p:spPr>
          <a:xfrm>
            <a:off x="3275856" y="4005064"/>
            <a:ext cx="3955000" cy="219722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4"/>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rgbClr val="166C59"/>
              </a:buClr>
              <a:buSzPts val="4400"/>
              <a:buFont typeface="Calibri"/>
              <a:buNone/>
            </a:pPr>
            <a:r>
              <a:rPr b="1" lang="en-US">
                <a:solidFill>
                  <a:srgbClr val="166C59"/>
                </a:solidFill>
              </a:rPr>
              <a:t>Keskinormaali</a:t>
            </a:r>
            <a:endParaRPr b="1">
              <a:solidFill>
                <a:srgbClr val="166C59"/>
              </a:solidFill>
            </a:endParaRPr>
          </a:p>
        </p:txBody>
      </p:sp>
      <p:sp>
        <p:nvSpPr>
          <p:cNvPr id="60" name="Google Shape;60;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480"/>
              </a:spcBef>
              <a:spcAft>
                <a:spcPts val="0"/>
              </a:spcAft>
              <a:buClr>
                <a:schemeClr val="dk1"/>
              </a:buClr>
              <a:buSzPts val="1100"/>
              <a:buFont typeface="Arial"/>
              <a:buNone/>
            </a:pPr>
            <a:r>
              <a:rPr b="1" lang="en-US" sz="2400"/>
              <a:t>Tässä laskutoimituksessa hyödynnetään sitä matemaattista tosiaa, että mikä tahansa piste suoran keskinormaalilla on yhtä kaukana kyseisen suoran kahdesta päätepisteestä.</a:t>
            </a:r>
            <a:endParaRPr b="1" sz="2400"/>
          </a:p>
          <a:p>
            <a:pPr indent="0" lvl="0" marL="0" rtl="0" algn="just">
              <a:spcBef>
                <a:spcPts val="480"/>
              </a:spcBef>
              <a:spcAft>
                <a:spcPts val="0"/>
              </a:spcAft>
              <a:buClr>
                <a:schemeClr val="dk1"/>
              </a:buClr>
              <a:buSzPts val="1100"/>
              <a:buFont typeface="Arial"/>
              <a:buNone/>
            </a:pPr>
            <a:r>
              <a:rPr b="1" lang="en-US" sz="2400"/>
              <a:t>Oletetaan, että meillä on suora AB.</a:t>
            </a:r>
            <a:endParaRPr b="1" sz="2400"/>
          </a:p>
          <a:p>
            <a:pPr indent="0" lvl="0" marL="0" rtl="0" algn="just">
              <a:spcBef>
                <a:spcPts val="480"/>
              </a:spcBef>
              <a:spcAft>
                <a:spcPts val="0"/>
              </a:spcAft>
              <a:buClr>
                <a:schemeClr val="dk1"/>
              </a:buClr>
              <a:buSzPts val="1100"/>
              <a:buFont typeface="Arial"/>
              <a:buNone/>
            </a:pPr>
            <a:r>
              <a:t/>
            </a:r>
            <a:endParaRPr b="1" sz="2400"/>
          </a:p>
          <a:p>
            <a:pPr indent="0" lvl="0" marL="0" rtl="0" algn="just">
              <a:spcBef>
                <a:spcPts val="480"/>
              </a:spcBef>
              <a:spcAft>
                <a:spcPts val="0"/>
              </a:spcAft>
              <a:buClr>
                <a:srgbClr val="3F3F3F"/>
              </a:buClr>
              <a:buSzPts val="2400"/>
              <a:buNone/>
            </a:pPr>
            <a:r>
              <a:t/>
            </a:r>
            <a:endParaRPr b="1" sz="2400"/>
          </a:p>
        </p:txBody>
      </p:sp>
      <p:pic>
        <p:nvPicPr>
          <p:cNvPr id="61" name="Google Shape;61;p4"/>
          <p:cNvPicPr preferRelativeResize="0"/>
          <p:nvPr/>
        </p:nvPicPr>
        <p:blipFill rotWithShape="1">
          <a:blip r:embed="rId3">
            <a:alphaModFix/>
          </a:blip>
          <a:srcRect b="0" l="0" r="0" t="0"/>
          <a:stretch/>
        </p:blipFill>
        <p:spPr>
          <a:xfrm>
            <a:off x="2555776" y="4149080"/>
            <a:ext cx="4181475" cy="685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5"/>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US">
                <a:solidFill>
                  <a:srgbClr val="166C59"/>
                </a:solidFill>
              </a:rPr>
              <a:t>Keskinormaali</a:t>
            </a:r>
            <a:endParaRPr b="1">
              <a:solidFill>
                <a:srgbClr val="166C59"/>
              </a:solidFill>
            </a:endParaRPr>
          </a:p>
          <a:p>
            <a:pPr indent="0" lvl="0" marL="0" rtl="0" algn="ctr">
              <a:spcBef>
                <a:spcPts val="0"/>
              </a:spcBef>
              <a:spcAft>
                <a:spcPts val="0"/>
              </a:spcAft>
              <a:buClr>
                <a:schemeClr val="dk1"/>
              </a:buClr>
              <a:buSzPts val="1100"/>
              <a:buFont typeface="Arial"/>
              <a:buNone/>
            </a:pPr>
            <a:r>
              <a:t/>
            </a:r>
            <a:endParaRPr b="1">
              <a:solidFill>
                <a:srgbClr val="166C59"/>
              </a:solidFill>
            </a:endParaRPr>
          </a:p>
          <a:p>
            <a:pPr indent="0" lvl="0" marL="0" rtl="0" algn="ctr">
              <a:spcBef>
                <a:spcPts val="0"/>
              </a:spcBef>
              <a:spcAft>
                <a:spcPts val="0"/>
              </a:spcAft>
              <a:buClr>
                <a:srgbClr val="166C59"/>
              </a:buClr>
              <a:buSzPts val="4400"/>
              <a:buFont typeface="Calibri"/>
              <a:buNone/>
            </a:pPr>
            <a:r>
              <a:t/>
            </a:r>
            <a:endParaRPr b="1">
              <a:solidFill>
                <a:srgbClr val="166C59"/>
              </a:solidFill>
            </a:endParaRPr>
          </a:p>
        </p:txBody>
      </p:sp>
      <p:sp>
        <p:nvSpPr>
          <p:cNvPr id="67" name="Google Shape;67;p5"/>
          <p:cNvSpPr txBox="1"/>
          <p:nvPr>
            <p:ph idx="1" type="body"/>
          </p:nvPr>
        </p:nvSpPr>
        <p:spPr>
          <a:xfrm>
            <a:off x="457199" y="1166018"/>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chemeClr val="dk1"/>
              </a:buClr>
              <a:buSzPts val="1100"/>
              <a:buFont typeface="Arial"/>
              <a:buNone/>
            </a:pPr>
            <a:r>
              <a:rPr b="1" lang="en-US" sz="2400">
                <a:solidFill>
                  <a:schemeClr val="dk1"/>
                </a:solidFill>
              </a:rPr>
              <a:t>Piirretään AB:n molemmille puolille kaaret, jotka leikkaavat toisensa alla esitetyllä tavalla. </a:t>
            </a:r>
            <a:r>
              <a:rPr b="1" lang="en-US" sz="2400">
                <a:solidFill>
                  <a:schemeClr val="dk1"/>
                </a:solidFill>
              </a:rPr>
              <a:t>A ja B ovat keskipisteitä, ja säde on yli puolet AB:n säteestä.</a:t>
            </a:r>
            <a:endParaRPr b="1" sz="2400"/>
          </a:p>
          <a:p>
            <a:pPr indent="0" lvl="0" marL="0" rtl="0" algn="just">
              <a:spcBef>
                <a:spcPts val="0"/>
              </a:spcBef>
              <a:spcAft>
                <a:spcPts val="0"/>
              </a:spcAft>
              <a:buClr>
                <a:schemeClr val="dk1"/>
              </a:buClr>
              <a:buSzPts val="1100"/>
              <a:buFont typeface="Arial"/>
              <a:buNone/>
            </a:pPr>
            <a:r>
              <a:t/>
            </a:r>
            <a:endParaRPr b="1" sz="2400"/>
          </a:p>
          <a:p>
            <a:pPr indent="0" lvl="0" marL="0" rtl="0" algn="just">
              <a:spcBef>
                <a:spcPts val="0"/>
              </a:spcBef>
              <a:spcAft>
                <a:spcPts val="0"/>
              </a:spcAft>
              <a:buClr>
                <a:srgbClr val="3F3F3F"/>
              </a:buClr>
              <a:buSzPts val="2400"/>
              <a:buNone/>
            </a:pPr>
            <a:r>
              <a:t/>
            </a:r>
            <a:endParaRPr b="1" sz="2400"/>
          </a:p>
        </p:txBody>
      </p:sp>
      <p:pic>
        <p:nvPicPr>
          <p:cNvPr id="68" name="Google Shape;68;p5"/>
          <p:cNvPicPr preferRelativeResize="0"/>
          <p:nvPr/>
        </p:nvPicPr>
        <p:blipFill rotWithShape="1">
          <a:blip r:embed="rId3">
            <a:alphaModFix/>
          </a:blip>
          <a:srcRect b="0" l="0" r="0" t="0"/>
          <a:stretch/>
        </p:blipFill>
        <p:spPr>
          <a:xfrm>
            <a:off x="3109167" y="2383299"/>
            <a:ext cx="3559659" cy="2783150"/>
          </a:xfrm>
          <a:prstGeom prst="rect">
            <a:avLst/>
          </a:prstGeom>
          <a:noFill/>
          <a:ln>
            <a:noFill/>
          </a:ln>
        </p:spPr>
      </p:pic>
      <p:sp>
        <p:nvSpPr>
          <p:cNvPr id="69" name="Google Shape;69;p5"/>
          <p:cNvSpPr txBox="1"/>
          <p:nvPr/>
        </p:nvSpPr>
        <p:spPr>
          <a:xfrm>
            <a:off x="1187624" y="5253630"/>
            <a:ext cx="7048500" cy="19395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Clr>
                <a:schemeClr val="dk1"/>
              </a:buClr>
              <a:buSzPts val="1100"/>
              <a:buFont typeface="Arial"/>
              <a:buNone/>
            </a:pPr>
            <a:r>
              <a:rPr b="1" lang="en-US" sz="2400">
                <a:solidFill>
                  <a:schemeClr val="dk1"/>
                </a:solidFill>
                <a:latin typeface="Calibri"/>
                <a:ea typeface="Calibri"/>
                <a:cs typeface="Calibri"/>
                <a:sym typeface="Calibri"/>
              </a:rPr>
              <a:t>Kaarien säteiden on oltava yli puolet AB:n pituudesta, koska jos niiden säteet ovat alle puolet AB:n pituudesta, kaaret eivät leikkaa toisiaan.</a:t>
            </a:r>
            <a:endParaRPr b="1" sz="2400">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ts val="1100"/>
              <a:buFont typeface="Arial"/>
              <a:buNone/>
            </a:pPr>
            <a:r>
              <a:t/>
            </a:r>
            <a:endParaRPr b="1" sz="2400">
              <a:solidFill>
                <a:schemeClr val="dk1"/>
              </a:solidFill>
              <a:latin typeface="Calibri"/>
              <a:ea typeface="Calibri"/>
              <a:cs typeface="Calibri"/>
              <a:sym typeface="Calibri"/>
            </a:endParaRPr>
          </a:p>
          <a:p>
            <a:pPr indent="0" lvl="0" marL="0" marR="0" rtl="0" algn="l">
              <a:spcBef>
                <a:spcPts val="0"/>
              </a:spcBef>
              <a:spcAft>
                <a:spcPts val="0"/>
              </a:spcAft>
              <a:buNone/>
            </a:pPr>
            <a:r>
              <a:t/>
            </a:r>
            <a:endParaRPr b="1" sz="24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6"/>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US">
                <a:solidFill>
                  <a:srgbClr val="166C59"/>
                </a:solidFill>
              </a:rPr>
              <a:t>Keskinormaali</a:t>
            </a:r>
            <a:endParaRPr b="1">
              <a:solidFill>
                <a:srgbClr val="166C59"/>
              </a:solidFill>
            </a:endParaRPr>
          </a:p>
          <a:p>
            <a:pPr indent="0" lvl="0" marL="0" rtl="0" algn="ctr">
              <a:spcBef>
                <a:spcPts val="0"/>
              </a:spcBef>
              <a:spcAft>
                <a:spcPts val="0"/>
              </a:spcAft>
              <a:buClr>
                <a:schemeClr val="dk1"/>
              </a:buClr>
              <a:buSzPts val="1100"/>
              <a:buFont typeface="Arial"/>
              <a:buNone/>
            </a:pPr>
            <a:r>
              <a:t/>
            </a:r>
            <a:endParaRPr b="1">
              <a:solidFill>
                <a:srgbClr val="166C59"/>
              </a:solidFill>
            </a:endParaRPr>
          </a:p>
          <a:p>
            <a:pPr indent="0" lvl="0" marL="0" rtl="0" algn="ctr">
              <a:spcBef>
                <a:spcPts val="0"/>
              </a:spcBef>
              <a:spcAft>
                <a:spcPts val="0"/>
              </a:spcAft>
              <a:buClr>
                <a:srgbClr val="166C59"/>
              </a:buClr>
              <a:buSzPts val="4400"/>
              <a:buFont typeface="Calibri"/>
              <a:buNone/>
            </a:pPr>
            <a:r>
              <a:t/>
            </a:r>
            <a:endParaRPr b="1">
              <a:solidFill>
                <a:srgbClr val="166C59"/>
              </a:solidFill>
            </a:endParaRPr>
          </a:p>
        </p:txBody>
      </p:sp>
      <p:sp>
        <p:nvSpPr>
          <p:cNvPr id="75" name="Google Shape;75;p6"/>
          <p:cNvSpPr txBox="1"/>
          <p:nvPr>
            <p:ph idx="1" type="body"/>
          </p:nvPr>
        </p:nvSpPr>
        <p:spPr>
          <a:xfrm>
            <a:off x="457200" y="1320592"/>
            <a:ext cx="8229600" cy="4525963"/>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b="1" lang="en-US" sz="2400"/>
              <a:t>Olkoon näin saadun leikkauspisteen kaksi pistettä P ja Q. Piirretään P:n ja Q:n kautta viiva, joka on kysytty keskinormaali.</a:t>
            </a:r>
            <a:endParaRPr b="1" sz="2400"/>
          </a:p>
          <a:p>
            <a:pPr indent="0" lvl="0" marL="0" rtl="0" algn="l">
              <a:spcBef>
                <a:spcPts val="0"/>
              </a:spcBef>
              <a:spcAft>
                <a:spcPts val="0"/>
              </a:spcAft>
              <a:buClr>
                <a:schemeClr val="dk1"/>
              </a:buClr>
              <a:buSzPts val="1100"/>
              <a:buFont typeface="Arial"/>
              <a:buNone/>
            </a:pPr>
            <a:r>
              <a:t/>
            </a:r>
            <a:endParaRPr b="1" sz="2400"/>
          </a:p>
          <a:p>
            <a:pPr indent="0" lvl="0" marL="0" rtl="0" algn="l">
              <a:spcBef>
                <a:spcPts val="0"/>
              </a:spcBef>
              <a:spcAft>
                <a:spcPts val="0"/>
              </a:spcAft>
              <a:buClr>
                <a:srgbClr val="3F3F3F"/>
              </a:buClr>
              <a:buSzPts val="2400"/>
              <a:buNone/>
            </a:pPr>
            <a:r>
              <a:t/>
            </a:r>
            <a:endParaRPr b="1" sz="2400"/>
          </a:p>
        </p:txBody>
      </p:sp>
      <p:pic>
        <p:nvPicPr>
          <p:cNvPr descr="Obrázok, na ktorom je text, lietanie, pestrofarebné, čiara&#10;&#10;Automaticky generovaný popis" id="76" name="Google Shape;76;p6"/>
          <p:cNvPicPr preferRelativeResize="0"/>
          <p:nvPr/>
        </p:nvPicPr>
        <p:blipFill rotWithShape="1">
          <a:blip r:embed="rId3">
            <a:alphaModFix/>
          </a:blip>
          <a:srcRect b="0" l="0" r="0" t="0"/>
          <a:stretch/>
        </p:blipFill>
        <p:spPr>
          <a:xfrm>
            <a:off x="2554721" y="2289294"/>
            <a:ext cx="3818534" cy="3220194"/>
          </a:xfrm>
          <a:prstGeom prst="rect">
            <a:avLst/>
          </a:prstGeom>
          <a:noFill/>
          <a:ln>
            <a:noFill/>
          </a:ln>
        </p:spPr>
      </p:pic>
      <p:sp>
        <p:nvSpPr>
          <p:cNvPr id="77" name="Google Shape;77;p6"/>
          <p:cNvSpPr txBox="1"/>
          <p:nvPr/>
        </p:nvSpPr>
        <p:spPr>
          <a:xfrm>
            <a:off x="1295636" y="5615722"/>
            <a:ext cx="6336704" cy="4616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Tässä POQ on suora AB:n keskinormaali.</a:t>
            </a:r>
            <a:endParaRPr b="1" sz="240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7"/>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US">
                <a:solidFill>
                  <a:srgbClr val="166C59"/>
                </a:solidFill>
              </a:rPr>
              <a:t>Yhdensuuntaiset suorat </a:t>
            </a:r>
            <a:endParaRPr b="1">
              <a:solidFill>
                <a:srgbClr val="166C59"/>
              </a:solidFill>
            </a:endParaRPr>
          </a:p>
          <a:p>
            <a:pPr indent="0" lvl="0" marL="0" rtl="0" algn="ctr">
              <a:spcBef>
                <a:spcPts val="0"/>
              </a:spcBef>
              <a:spcAft>
                <a:spcPts val="0"/>
              </a:spcAft>
              <a:buClr>
                <a:schemeClr val="dk1"/>
              </a:buClr>
              <a:buSzPts val="1100"/>
              <a:buFont typeface="Arial"/>
              <a:buNone/>
            </a:pPr>
            <a:r>
              <a:t/>
            </a:r>
            <a:endParaRPr b="1">
              <a:solidFill>
                <a:srgbClr val="166C59"/>
              </a:solidFill>
            </a:endParaRPr>
          </a:p>
          <a:p>
            <a:pPr indent="0" lvl="0" marL="0" rtl="0" algn="ctr">
              <a:spcBef>
                <a:spcPts val="0"/>
              </a:spcBef>
              <a:spcAft>
                <a:spcPts val="0"/>
              </a:spcAft>
              <a:buClr>
                <a:srgbClr val="166C59"/>
              </a:buClr>
              <a:buSzPts val="4400"/>
              <a:buFont typeface="Calibri"/>
              <a:buNone/>
            </a:pPr>
            <a:r>
              <a:t/>
            </a:r>
            <a:endParaRPr b="1">
              <a:solidFill>
                <a:srgbClr val="166C59"/>
              </a:solidFill>
            </a:endParaRPr>
          </a:p>
        </p:txBody>
      </p:sp>
      <p:sp>
        <p:nvSpPr>
          <p:cNvPr id="83" name="Google Shape;83;p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2400"/>
              <a:buNone/>
            </a:pPr>
            <a:r>
              <a:rPr b="1" lang="en-US" sz="2400"/>
              <a:t>Nämä kaksi suoraa ovat yhdensuuntaisia toisiinsa nähden.</a:t>
            </a:r>
            <a:endParaRPr b="1" sz="2400"/>
          </a:p>
        </p:txBody>
      </p:sp>
      <p:pic>
        <p:nvPicPr>
          <p:cNvPr descr="Obrázok, na ktorom je text, anténa, zariadenie&#10;&#10;Automaticky generovaný popis" id="84" name="Google Shape;84;p7"/>
          <p:cNvPicPr preferRelativeResize="0"/>
          <p:nvPr/>
        </p:nvPicPr>
        <p:blipFill rotWithShape="1">
          <a:blip r:embed="rId3">
            <a:alphaModFix/>
          </a:blip>
          <a:srcRect b="0" l="0" r="0" t="0"/>
          <a:stretch/>
        </p:blipFill>
        <p:spPr>
          <a:xfrm>
            <a:off x="2699792" y="2005564"/>
            <a:ext cx="3390900" cy="3058795"/>
          </a:xfrm>
          <a:prstGeom prst="rect">
            <a:avLst/>
          </a:prstGeom>
          <a:noFill/>
          <a:ln>
            <a:noFill/>
          </a:ln>
        </p:spPr>
      </p:pic>
      <p:sp>
        <p:nvSpPr>
          <p:cNvPr id="85" name="Google Shape;85;p7"/>
          <p:cNvSpPr txBox="1"/>
          <p:nvPr/>
        </p:nvSpPr>
        <p:spPr>
          <a:xfrm>
            <a:off x="1115616" y="5050234"/>
            <a:ext cx="7344900" cy="831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400">
                <a:solidFill>
                  <a:schemeClr val="dk1"/>
                </a:solidFill>
                <a:latin typeface="Calibri"/>
                <a:ea typeface="Calibri"/>
                <a:cs typeface="Calibri"/>
                <a:sym typeface="Calibri"/>
              </a:rPr>
              <a:t>Opimme muodostamaan yhdensuuntaisia suoria käyttämällä harppia. </a:t>
            </a:r>
            <a:endParaRPr b="1" sz="24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8"/>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US">
                <a:solidFill>
                  <a:srgbClr val="166C59"/>
                </a:solidFill>
              </a:rPr>
              <a:t>Yhdensuuntaiset suorat</a:t>
            </a:r>
            <a:endParaRPr b="1">
              <a:solidFill>
                <a:srgbClr val="166C59"/>
              </a:solidFill>
            </a:endParaRPr>
          </a:p>
          <a:p>
            <a:pPr indent="0" lvl="0" marL="0" rtl="0" algn="ctr">
              <a:spcBef>
                <a:spcPts val="0"/>
              </a:spcBef>
              <a:spcAft>
                <a:spcPts val="0"/>
              </a:spcAft>
              <a:buClr>
                <a:schemeClr val="dk1"/>
              </a:buClr>
              <a:buSzPts val="1100"/>
              <a:buFont typeface="Arial"/>
              <a:buNone/>
            </a:pPr>
            <a:r>
              <a:t/>
            </a:r>
            <a:endParaRPr b="1">
              <a:solidFill>
                <a:srgbClr val="166C59"/>
              </a:solidFill>
            </a:endParaRPr>
          </a:p>
          <a:p>
            <a:pPr indent="0" lvl="0" marL="0" rtl="0" algn="ctr">
              <a:spcBef>
                <a:spcPts val="0"/>
              </a:spcBef>
              <a:spcAft>
                <a:spcPts val="0"/>
              </a:spcAft>
              <a:buClr>
                <a:srgbClr val="166C59"/>
              </a:buClr>
              <a:buSzPts val="4400"/>
              <a:buFont typeface="Calibri"/>
              <a:buNone/>
            </a:pPr>
            <a:r>
              <a:t/>
            </a:r>
            <a:endParaRPr b="1">
              <a:solidFill>
                <a:srgbClr val="166C59"/>
              </a:solidFill>
            </a:endParaRPr>
          </a:p>
        </p:txBody>
      </p:sp>
      <p:sp>
        <p:nvSpPr>
          <p:cNvPr id="91" name="Google Shape;91;p8"/>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rgbClr val="3F3F3F"/>
              </a:buClr>
              <a:buSzPts val="2400"/>
              <a:buNone/>
            </a:pPr>
            <a:r>
              <a:rPr b="1" lang="en-US" sz="2400"/>
              <a:t>Olkoon AB suora ja P piste AB:n ulkopuolella.</a:t>
            </a:r>
            <a:endParaRPr b="1" sz="2400"/>
          </a:p>
        </p:txBody>
      </p:sp>
      <p:pic>
        <p:nvPicPr>
          <p:cNvPr descr="Obrázok, na ktorom je text, atletické hry, šport, tenis&#10;&#10;Automaticky generovaný popis" id="92" name="Google Shape;92;p8"/>
          <p:cNvPicPr preferRelativeResize="0"/>
          <p:nvPr/>
        </p:nvPicPr>
        <p:blipFill rotWithShape="1">
          <a:blip r:embed="rId3">
            <a:alphaModFix/>
          </a:blip>
          <a:srcRect b="0" l="0" r="0" t="0"/>
          <a:stretch/>
        </p:blipFill>
        <p:spPr>
          <a:xfrm>
            <a:off x="2074465" y="2708920"/>
            <a:ext cx="4995069" cy="287353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9"/>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US">
                <a:solidFill>
                  <a:srgbClr val="166C59"/>
                </a:solidFill>
              </a:rPr>
              <a:t>Yhdensuuntaiset suorat</a:t>
            </a:r>
            <a:endParaRPr b="1">
              <a:solidFill>
                <a:srgbClr val="166C59"/>
              </a:solidFill>
            </a:endParaRPr>
          </a:p>
          <a:p>
            <a:pPr indent="0" lvl="0" marL="0" rtl="0" algn="ctr">
              <a:spcBef>
                <a:spcPts val="0"/>
              </a:spcBef>
              <a:spcAft>
                <a:spcPts val="0"/>
              </a:spcAft>
              <a:buClr>
                <a:schemeClr val="dk1"/>
              </a:buClr>
              <a:buSzPts val="1100"/>
              <a:buFont typeface="Arial"/>
              <a:buNone/>
            </a:pPr>
            <a:r>
              <a:t/>
            </a:r>
            <a:endParaRPr b="1">
              <a:solidFill>
                <a:srgbClr val="166C59"/>
              </a:solidFill>
            </a:endParaRPr>
          </a:p>
          <a:p>
            <a:pPr indent="0" lvl="0" marL="0" rtl="0" algn="ctr">
              <a:spcBef>
                <a:spcPts val="0"/>
              </a:spcBef>
              <a:spcAft>
                <a:spcPts val="0"/>
              </a:spcAft>
              <a:buClr>
                <a:srgbClr val="166C59"/>
              </a:buClr>
              <a:buSzPts val="4400"/>
              <a:buFont typeface="Calibri"/>
              <a:buNone/>
            </a:pPr>
            <a:r>
              <a:t/>
            </a:r>
            <a:endParaRPr b="1">
              <a:solidFill>
                <a:srgbClr val="166C59"/>
              </a:solidFill>
            </a:endParaRPr>
          </a:p>
        </p:txBody>
      </p:sp>
      <p:sp>
        <p:nvSpPr>
          <p:cNvPr id="98" name="Google Shape;98;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just">
              <a:spcBef>
                <a:spcPts val="0"/>
              </a:spcBef>
              <a:spcAft>
                <a:spcPts val="0"/>
              </a:spcAft>
              <a:buClr>
                <a:schemeClr val="dk1"/>
              </a:buClr>
              <a:buSzPts val="1100"/>
              <a:buFont typeface="Arial"/>
              <a:buNone/>
            </a:pPr>
            <a:r>
              <a:t/>
            </a:r>
            <a:endParaRPr sz="1200">
              <a:solidFill>
                <a:schemeClr val="dk1"/>
              </a:solidFill>
              <a:latin typeface="Times New Roman"/>
              <a:ea typeface="Times New Roman"/>
              <a:cs typeface="Times New Roman"/>
              <a:sym typeface="Times New Roman"/>
            </a:endParaRPr>
          </a:p>
          <a:p>
            <a:pPr indent="0" lvl="0" marL="0" rtl="0" algn="just">
              <a:spcBef>
                <a:spcPts val="0"/>
              </a:spcBef>
              <a:spcAft>
                <a:spcPts val="0"/>
              </a:spcAft>
              <a:buClr>
                <a:srgbClr val="3F3F3F"/>
              </a:buClr>
              <a:buSzPts val="2400"/>
              <a:buNone/>
            </a:pPr>
            <a:r>
              <a:rPr b="1" lang="en-US" sz="2400">
                <a:solidFill>
                  <a:schemeClr val="dk1"/>
                </a:solidFill>
              </a:rPr>
              <a:t>Piirretään pisteen P kautta poikittaissuora, joka leikkaa suoran AB vaikkapa kohdassa X.</a:t>
            </a:r>
            <a:endParaRPr b="1" sz="2400"/>
          </a:p>
        </p:txBody>
      </p:sp>
      <p:pic>
        <p:nvPicPr>
          <p:cNvPr id="99" name="Google Shape;99;p9"/>
          <p:cNvPicPr preferRelativeResize="0"/>
          <p:nvPr/>
        </p:nvPicPr>
        <p:blipFill rotWithShape="1">
          <a:blip r:embed="rId3">
            <a:alphaModFix/>
          </a:blip>
          <a:srcRect b="0" l="0" r="0" t="0"/>
          <a:stretch/>
        </p:blipFill>
        <p:spPr>
          <a:xfrm>
            <a:off x="1946024" y="2636912"/>
            <a:ext cx="5251952" cy="313563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2016-10-07T11:12:08Z</dcterms:created>
</cp:coreProperties>
</file>