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iA3t5Bza9h8juvEP1+UveBEGjQ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1"/>
          <p:cNvSpPr txBox="1"/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21"/>
          <p:cNvSpPr txBox="1"/>
          <p:nvPr>
            <p:ph idx="1" type="subTitle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19" name="Google Shape;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1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2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22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8" name="Google Shape;2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2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2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9.jpg"/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8627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0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b="0" i="0" lang="en-US" sz="16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/>
          <p:nvPr>
            <p:ph type="ctrTitle"/>
          </p:nvPr>
        </p:nvSpPr>
        <p:spPr>
          <a:xfrm>
            <a:off x="323528" y="2636912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Monikulmion kulmien laskeminen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Nelikulmiot (Neliöt jne.)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chemeClr val="dk1"/>
                </a:solidFill>
              </a:rPr>
              <a:t>Kolmion sisäkulmien summa on 180°. Näin ollen neliön sisäkulmien summa on 360°, sillä neliö koostuu kahdesta kolmiosta.</a:t>
            </a:r>
            <a:endParaRPr b="1" sz="2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descr="Obrázok, na ktorom je text, zariadenie&#10;&#10;Automaticky generovaný popis" id="104" name="Google Shape;10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9632" y="2853569"/>
            <a:ext cx="6779027" cy="3432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Nelikulmiot (Neliöt jne.)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0" name="Google Shape;110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n = 4.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Korvataan, kulmien summa = 180° * (n – 2)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= 180° * (4 – 2)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= 180° * 2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= 360°</a:t>
            </a:r>
            <a:endParaRPr b="1" sz="4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Viisikulmio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457200" y="116601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Viisikulmiossa on 5 sivua. Kuvio koostuu kolmesta kolmiosta, 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jolloin sen sisäkulmien summa on 3 × 180° = 540°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Kun kuvio on säännöllinen (kaikki kulmat ovat samansuuruisia), kukin kulma on 540° / 5 = 108°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Jos kahden säteen väliin muodostunut kulma on tasan 90°, silloin sitä kutsutaan suoraksi kulmaksi tai 90 asteen kulmaksi.</a:t>
            </a:r>
            <a:endParaRPr b="1" sz="3300"/>
          </a:p>
        </p:txBody>
      </p:sp>
      <p:pic>
        <p:nvPicPr>
          <p:cNvPr id="117" name="Google Shape;11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1840" y="3717032"/>
            <a:ext cx="260985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Viisikulmio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23" name="Google Shape;123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Viisikulmio on 5-sivuinen monikulmio</a:t>
            </a:r>
            <a:r>
              <a:rPr b="1" lang="en-US" sz="2400"/>
              <a:t>.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n = 5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Korvataan</a:t>
            </a:r>
            <a:r>
              <a:rPr b="1" lang="en-US" sz="2400"/>
              <a:t>.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Sisäkulmien summa</a:t>
            </a:r>
            <a:r>
              <a:rPr b="1" lang="en-US" sz="2400"/>
              <a:t> = 180° * (n – 2)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=180° * (5 – 2)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= 180° * 3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= 540°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Yleinen muistisääntö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29" name="Google Shape;129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>
                <a:solidFill>
                  <a:schemeClr val="dk1"/>
                </a:solidFill>
              </a:rPr>
              <a:t>Aina kun kuvioon lisätään yksi sivu (kolmiosta tulee nelikulmio, nelikulmiosta viisikulmio jne.), kulmien kokonaissummaan lisätään 180°: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Jos kyseessä on säännöllinen monikulmio (kaikki sivut ovat samanpituisia, kaikki kulmat on samansuuruisia)</a:t>
            </a:r>
            <a:endParaRPr b="1" sz="4400"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Yleinen muistisääntö</a:t>
            </a:r>
            <a:r>
              <a:rPr b="1" lang="en-US" sz="2400"/>
              <a:t>: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Sisäkulmien summa = (n−2) × 180°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Kukin</a:t>
            </a:r>
            <a:r>
              <a:rPr b="1" lang="en-US" sz="2400"/>
              <a:t> (säännöllisen monikulmion) kulma = (n−2) × 180° / n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Yleinen muistisääntö</a:t>
            </a:r>
            <a:endParaRPr b="1">
              <a:solidFill>
                <a:srgbClr val="166C59"/>
              </a:solidFill>
            </a:endParaRPr>
          </a:p>
        </p:txBody>
      </p:sp>
      <p:pic>
        <p:nvPicPr>
          <p:cNvPr descr="Obrázok, na ktorom je stôl&#10;&#10;Automaticky generovaný popis" id="135" name="Google Shape;13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0200" y="980728"/>
            <a:ext cx="5943600" cy="5544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 sz="3700">
                <a:solidFill>
                  <a:srgbClr val="166C59"/>
                </a:solidFill>
              </a:rPr>
              <a:t>Monikulmion ulospäin avautuvat kulmat</a:t>
            </a:r>
            <a:endParaRPr b="1" sz="3700">
              <a:solidFill>
                <a:srgbClr val="166C59"/>
              </a:solidFill>
            </a:endParaRPr>
          </a:p>
        </p:txBody>
      </p:sp>
      <p:sp>
        <p:nvSpPr>
          <p:cNvPr id="141" name="Google Shape;141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Jos monikulmion sivua jatketaan kuvion reunojen yli, sen ulkopuolelle muodostuva kulma on kuvion ulkokulma.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Monikulmion ulkokulmien summa on 360°</a:t>
            </a:r>
            <a:endParaRPr b="1" sz="3300"/>
          </a:p>
        </p:txBody>
      </p:sp>
      <p:pic>
        <p:nvPicPr>
          <p:cNvPr descr="Obrázok, na ktorom je obloha, doplnok&#10;&#10;Automaticky generovaný popis" id="142" name="Google Shape;14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0200" y="2924944"/>
            <a:ext cx="5943600" cy="3572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 sz="3700">
                <a:solidFill>
                  <a:srgbClr val="166C59"/>
                </a:solidFill>
              </a:rPr>
              <a:t>Monikulmion ulospäin avautuvat kulmat</a:t>
            </a:r>
            <a:endParaRPr b="1" sz="3700">
              <a:solidFill>
                <a:srgbClr val="166C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48" name="Google Shape;148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en-US" sz="2700">
                <a:solidFill>
                  <a:schemeClr val="dk1"/>
                </a:solidFill>
              </a:rPr>
              <a:t>Kaava, jolla voidaan laskea säännöllisen monikulmion ulkokulman suuruus on: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Säännöllisen monikulmion ulkokulma  = 360 ∕ sivujen lukumäärä.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Muista, että sisä- ja ulkokulman summa on 180°.</a:t>
            </a:r>
            <a:endParaRPr b="1" sz="39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Muista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54" name="Google Shape;154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Kolmion kulmien summa on 180°. Jotta saadaan selville monikulmion sisäkulmien summa, monikulmion sisällä sijaitsevien kolmioiden lukumäärä kerrotaan 180°:lla.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Kaava, jolla voidaan laskea monikulmion sisäkulmien summa on (n-2) x 180°  missä “n” osoittaa sivujen lukumäärän.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Säännöllisen monikulmion kaikki sisäkulmat ovat samansuuruisia. Kaava, jolla voidaan laskea säännöllisen monikulmion sisäkulman suuruus: sisäkulmien summa / sivujen lukumäärä.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Muista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60" name="Google Shape;160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Monikulmion ulkokulmien summa on 360°.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Kaava, jolla voidaan laskea säännöllisen monikulmion ulkokulmien suuruus: 360°/ kulmion sivujen lukumäärä.</a:t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3100">
                <a:solidFill>
                  <a:schemeClr val="dk1"/>
                </a:solidFill>
              </a:rPr>
              <a:t>Jos ulkokulman suuruus tiedetään, sisäkulman suuruus voidaan selvittää käyttämällä kaavaa: sisäkulma + ulkokulma = 180°</a:t>
            </a:r>
            <a:endParaRPr b="1" sz="4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Monikulmiot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Monikulmio on suljettu litteä kuvio, jonka muodostuu suorista viivoista. Monikulmioilla on myös muita ominaisuuksia. Esimerkiksi kahdella kuviolla voi olla sama määrä sivuja, mutta itse kuvioiden muoto vaihtelee. </a:t>
            </a:r>
            <a:endParaRPr b="1" sz="4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Monikulmiot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3" name="Google Shape;53;p3"/>
          <p:cNvSpPr txBox="1"/>
          <p:nvPr>
            <p:ph idx="1" type="body"/>
          </p:nvPr>
        </p:nvSpPr>
        <p:spPr>
          <a:xfrm>
            <a:off x="481652" y="116601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Yksinkertaisin esimerkki tilanteesta on suorakulmio ja suunnikas, joilla kummallakin on neljä sivua ja joiden kummankin vastakkaiset sivut ovat yhdensuuntaiset ja samanmittaiset. Kuvioiden kulmat eroavat kuitenkin toisistaan: suorakulmiossa on neljä 90 asteen kulmaa kun taas suunnikkaassa vastakkaiset kulmat ovat samansuuruiset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/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id="54" name="Google Shape;5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8542" y="3284984"/>
            <a:ext cx="4526915" cy="2956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 sz="3500">
                <a:solidFill>
                  <a:srgbClr val="166C59"/>
                </a:solidFill>
              </a:rPr>
              <a:t>Monikulmion sisäänpäin avautuvat kulmat</a:t>
            </a:r>
            <a:endParaRPr b="1" sz="3500">
              <a:solidFill>
                <a:srgbClr val="166C59"/>
              </a:solidFill>
            </a:endParaRPr>
          </a:p>
        </p:txBody>
      </p:sp>
      <p:pic>
        <p:nvPicPr>
          <p:cNvPr id="60" name="Google Shape;6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833" y="3615874"/>
            <a:ext cx="4211525" cy="182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11959" y="3318690"/>
            <a:ext cx="4496417" cy="24145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4"/>
          <p:cNvSpPr txBox="1"/>
          <p:nvPr/>
        </p:nvSpPr>
        <p:spPr>
          <a:xfrm>
            <a:off x="457200" y="1268760"/>
            <a:ext cx="82296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Tiedetään, että monikulmio on kaksiulotteinen monisivuinen muoto, jonka sivut koostuvat suorista. Monikulmion kulmien summa on yhtä suuri kuin kaikkien monikulmion sisäkulmien kokonaissuuruus.</a:t>
            </a:r>
            <a:endParaRPr b="1"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 sz="3500">
                <a:solidFill>
                  <a:srgbClr val="166C59"/>
                </a:solidFill>
              </a:rPr>
              <a:t>Monikulmion sisäänpäin avautuvat kulmat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8" name="Google Shape;68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Jotta saadaan selville monikulmion sisäkulmien summa, monikulmio tulee jakaa kolmioihin.</a:t>
            </a:r>
            <a:endParaRPr b="1" sz="3700"/>
          </a:p>
        </p:txBody>
      </p:sp>
      <p:pic>
        <p:nvPicPr>
          <p:cNvPr id="69" name="Google Shape;6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600" y="2852936"/>
            <a:ext cx="7555676" cy="2855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 sz="3500">
                <a:solidFill>
                  <a:srgbClr val="166C59"/>
                </a:solidFill>
              </a:rPr>
              <a:t>Monikulmion sisäänpäin avautuvat kulmat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5" name="Google Shape;75;p6"/>
          <p:cNvSpPr txBox="1"/>
          <p:nvPr>
            <p:ph idx="1" type="body"/>
          </p:nvPr>
        </p:nvSpPr>
        <p:spPr>
          <a:xfrm>
            <a:off x="457200" y="13205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Kolmion kulmien summa on 180°. Kun halutaan saada selville monikulmion sisäkulmien summan suuruus, kolmioiden lukumäärä kerrotaan 180°:lla.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Koska kaikki säännöllisten monikulmioiden sisäkulmat ovat samansuuruisia, näin ollen kaava, jolla voidaan selvittää säännöllisen monikulmion kulmien suuruus on seuraavanlainen: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Sisäkulmien summa = 180° * (n – 2)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missä  n = monikulmion sivujen lukumäärä.</a:t>
            </a:r>
            <a:endParaRPr b="1"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Kolmiot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1" name="Google Shape;81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Kolmion sisäkulmien summa on 180</a:t>
            </a:r>
            <a:r>
              <a:rPr b="1" lang="en-US" sz="2000">
                <a:solidFill>
                  <a:schemeClr val="dk1"/>
                </a:solidFill>
              </a:rPr>
              <a:t>°.</a:t>
            </a:r>
            <a:endParaRPr b="1"/>
          </a:p>
        </p:txBody>
      </p:sp>
      <p:pic>
        <p:nvPicPr>
          <p:cNvPr id="82" name="Google Shape;8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1531" y="2475692"/>
            <a:ext cx="3593588" cy="2385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9992" y="2484120"/>
            <a:ext cx="3594071" cy="2457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Kolmiot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9" name="Google Shape;89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Korvataan kaavaan, jolla löydetään kolmion kulmat  n = 3.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Sisäkulmien summa = 180° * (n – 2)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= 180° * (3 – 2)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= 180° * 1</a:t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700">
                <a:solidFill>
                  <a:schemeClr val="dk1"/>
                </a:solidFill>
              </a:rPr>
              <a:t>= 180°</a:t>
            </a:r>
            <a:endParaRPr b="1" sz="3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Nelikulmiot (Neliöt jne.)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5" name="Google Shape;95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>
                <a:solidFill>
                  <a:schemeClr val="dk1"/>
                </a:solidFill>
              </a:rPr>
              <a:t>Nelikulmiossa on 4 suoraa sivua</a:t>
            </a:r>
            <a:r>
              <a:rPr b="1" lang="en-US" sz="2400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>
                <a:solidFill>
                  <a:schemeClr val="dk1"/>
                </a:solidFill>
              </a:rPr>
              <a:t>Nelikulmion sisäkulmien summa on 360°, koska neliöön koostuu kahdesta kolmiosta.</a:t>
            </a:r>
            <a:endParaRPr b="1" sz="3600"/>
          </a:p>
        </p:txBody>
      </p:sp>
      <p:pic>
        <p:nvPicPr>
          <p:cNvPr id="96" name="Google Shape;9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3128742"/>
            <a:ext cx="3923928" cy="245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07096" y="3128742"/>
            <a:ext cx="3947153" cy="2455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2016-10-07T11:12:08Z</dcterms:created>
</cp:coreProperties>
</file>