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9" roundtripDataSignature="AMtx7miwBOjaKVZ77e1njhu28n4cTKLK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6eef9b252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g126eef9b252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6eef9b252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g126eef9b252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80f97e9a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g1280f97e9a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0f97e9a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g1280f97e9a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26eef9b2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26eef9b2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26eef9b25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" name="Google Shape;57;g126eef9b2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26eef9b252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g126eef9b252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6eef9b252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" name="Google Shape;70;g126eef9b252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6eef9b252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" name="Google Shape;76;g126eef9b252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6eef9b252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g126eef9b252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6eef9b252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" name="Google Shape;89;g126eef9b252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Vektorien välinen kulma tasossa</a:t>
            </a:r>
            <a:endParaRPr b="1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26eef9b252_1_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800" b="1">
                <a:solidFill>
                  <a:srgbClr val="166C59"/>
                </a:solidFill>
              </a:rPr>
              <a:t>Kulman määrittäminen ristitulon avulla</a:t>
            </a:r>
            <a:endParaRPr sz="3800" b="1">
              <a:solidFill>
                <a:srgbClr val="166C59"/>
              </a:solidFill>
            </a:endParaRPr>
          </a:p>
        </p:txBody>
      </p:sp>
      <p:sp>
        <p:nvSpPr>
          <p:cNvPr id="99" name="Google Shape;99;g126eef9b252_1_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missä: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|axb| on kahden vektorin ristitulon jakojäännös 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|a| ja |b| ovat vektorien itseisarvoja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θ on niiden välinen kulma</a:t>
            </a:r>
            <a:endParaRPr b="1"/>
          </a:p>
        </p:txBody>
      </p:sp>
      <p:pic>
        <p:nvPicPr>
          <p:cNvPr id="100" name="Google Shape;100;g126eef9b252_1_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0725" y="1417638"/>
            <a:ext cx="496252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6eef9b252_1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800" b="1">
                <a:solidFill>
                  <a:srgbClr val="166C59"/>
                </a:solidFill>
              </a:rPr>
              <a:t>Kulman määrittäminen ristitulon avulla</a:t>
            </a:r>
            <a:endParaRPr sz="3800" b="1">
              <a:solidFill>
                <a:srgbClr val="166C59"/>
              </a:solidFill>
            </a:endParaRPr>
          </a:p>
        </p:txBody>
      </p:sp>
      <p:sp>
        <p:nvSpPr>
          <p:cNvPr id="106" name="Google Shape;106;g126eef9b252_1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Ristitulo voidaan määritellä seuraavalla tavalla: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“</a:t>
            </a:r>
            <a:r>
              <a:rPr lang="it-IT" b="1">
                <a:solidFill>
                  <a:srgbClr val="23333D"/>
                </a:solidFill>
              </a:rPr>
              <a:t>Vektori, joka on kohtisuorassa molempien vektorien suhteen ja jonka suunta saadaan oikean käden säännöllä.</a:t>
            </a:r>
            <a:r>
              <a:rPr lang="it-IT" b="1"/>
              <a:t> “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80f97e9a4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800" b="1">
                <a:solidFill>
                  <a:srgbClr val="166C59"/>
                </a:solidFill>
              </a:rPr>
              <a:t>Kulman määrittäminen ristitulon avulla</a:t>
            </a:r>
            <a:endParaRPr sz="3800" b="1">
              <a:solidFill>
                <a:srgbClr val="166C59"/>
              </a:solidFill>
            </a:endParaRPr>
          </a:p>
        </p:txBody>
      </p:sp>
      <p:pic>
        <p:nvPicPr>
          <p:cNvPr id="113" name="Google Shape;113;g1280f97e9a4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3575" y="1181100"/>
            <a:ext cx="4796858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0f97e9a4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800" b="1">
                <a:solidFill>
                  <a:srgbClr val="166C59"/>
                </a:solidFill>
              </a:rPr>
              <a:t>Kulman määrittäminen ristitulon avulla</a:t>
            </a:r>
            <a:endParaRPr sz="3800" b="1">
              <a:solidFill>
                <a:srgbClr val="166C59"/>
              </a:solidFill>
            </a:endParaRPr>
          </a:p>
        </p:txBody>
      </p:sp>
      <p:sp>
        <p:nvSpPr>
          <p:cNvPr id="119" name="Google Shape;119;g1280f97e9a4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Jos vektorien a ja b katostaan olevan xy-tason vektoreita (jolloin niiden komponentit ovat yhtä suuria kuin 0), niiden ristitulo on: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20" name="Google Shape;120;g1280f97e9a4_1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25" y="4075000"/>
            <a:ext cx="744855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Johdanto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9875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b="1">
                <a:solidFill>
                  <a:schemeClr val="dk1"/>
                </a:solidFill>
              </a:rPr>
              <a:t>Vektoreilla on merkittävä rooli geometriassa ja fysiikassa. Erityisesti vektorien suunta sekä niiden suuntautumiskulma ovat ratkaisevassa asemassa, kun halutaan tarkastella kahden vektorin yhdistelmän tuottamaa vaikutusta.</a:t>
            </a: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26eef9b252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Johdanto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4" name="Google Shape;54;g126eef9b252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9875" lvl="0" indent="0" algn="just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sz="2900" b="1">
                <a:solidFill>
                  <a:schemeClr val="dk1"/>
                </a:solidFill>
              </a:rPr>
              <a:t>Joskus tarkastelun kohteena voi olla kaksi vektoria, jotka toimivat samassa kohteessa. Tällöin vektorien välinen kulma on ratkaiseva. Oikeassa elämässä kaikissa mahdollisissa järjestelmissä esiintyy yleensä useita vektoriyhdistelmiä.</a:t>
            </a:r>
            <a:endParaRPr sz="2900" b="1">
              <a:solidFill>
                <a:schemeClr val="dk1"/>
              </a:solidFill>
            </a:endParaRPr>
          </a:p>
          <a:p>
            <a:pPr marL="269875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900" b="1">
              <a:solidFill>
                <a:schemeClr val="dk1"/>
              </a:solidFill>
            </a:endParaRPr>
          </a:p>
          <a:p>
            <a:pPr marL="269875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900" b="1">
                <a:solidFill>
                  <a:schemeClr val="dk1"/>
                </a:solidFill>
              </a:rPr>
              <a:t>Jos tason kaksi vektoria ovat kiinnittyneitä toisiinsa hännistään, vektorien välinen kulma voidaan määritellä seuraavalla tavalla:</a:t>
            </a:r>
            <a:endParaRPr sz="2900"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6eef9b252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Määritelmä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0" name="Google Shape;60;g126eef9b252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9875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b="1" i="1">
                <a:solidFill>
                  <a:schemeClr val="dk1"/>
                </a:solidFill>
              </a:rPr>
              <a:t>“Kahden vektorin välinen kulma on se pienin kulma, jonka ympärille jompi kumpi kahdesta vektorista on kiertynyt siten, että molemmilla vektoreilla on sama suunta”.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26eef9b252_1_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Määritelmä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6" name="Google Shape;66;g126eef9b252_1_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67" name="Google Shape;67;g126eef9b252_1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8824" y="1064176"/>
            <a:ext cx="4646350" cy="4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6eef9b252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Määritelmä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3" name="Google Shape;73;g126eef9b252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Vektorien tulee olla normaalitilassa: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“Vektorin voidaan todeta olevan normaalitilassa, jos sen lakukohta sijaitsee origossa (0, 0).”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6eef9b252_1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Määritelmä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9" name="Google Shape;79;g126eef9b252_1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Vektorien välinen kulma on mahdollista selvittää vektorien kertolaskun avulla. Vektorien kertolaskuun voidaan käyttää kahta eri menetelmää: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skalaaritulo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pistetulo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26eef9b252_1_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700" b="1">
                <a:solidFill>
                  <a:srgbClr val="166C59"/>
                </a:solidFill>
              </a:rPr>
              <a:t>Kulman määrittäminen pistetulon avulla</a:t>
            </a:r>
            <a:endParaRPr sz="3700" b="1">
              <a:solidFill>
                <a:srgbClr val="166C59"/>
              </a:solidFill>
            </a:endParaRPr>
          </a:p>
        </p:txBody>
      </p:sp>
      <p:sp>
        <p:nvSpPr>
          <p:cNvPr id="85" name="Google Shape;85;g126eef9b252_1_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missä: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a.b on kahden vektorin pistetulo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|a| ja |b| ovat vektorien itseisarvot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it-IT" b="1"/>
              <a:t>θ on niiden välinen kulma </a:t>
            </a:r>
            <a:endParaRPr b="1"/>
          </a:p>
        </p:txBody>
      </p:sp>
      <p:pic>
        <p:nvPicPr>
          <p:cNvPr id="86" name="Google Shape;86;g126eef9b252_1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5450" y="1417638"/>
            <a:ext cx="499110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6eef9b252_1_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sz="3700" b="1">
                <a:solidFill>
                  <a:srgbClr val="166C59"/>
                </a:solidFill>
              </a:rPr>
              <a:t>Kulman määrittäminen pistetulon avulla </a:t>
            </a:r>
            <a:endParaRPr sz="3700" b="1">
              <a:solidFill>
                <a:srgbClr val="166C59"/>
              </a:solidFill>
            </a:endParaRPr>
          </a:p>
        </p:txBody>
      </p:sp>
      <p:sp>
        <p:nvSpPr>
          <p:cNvPr id="92" name="Google Shape;92;g126eef9b252_1_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it-IT" b="1"/>
              <a:t>Vektorien a ja b välinen pistetuloa voidaan kuvata seuraavalla tavalla: </a:t>
            </a:r>
            <a:endParaRPr b="1"/>
          </a:p>
        </p:txBody>
      </p:sp>
      <p:pic>
        <p:nvPicPr>
          <p:cNvPr id="93" name="Google Shape;93;g126eef9b252_1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2300" y="3610728"/>
            <a:ext cx="8424500" cy="133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On-screen Show (4:3)</PresentationFormat>
  <Paragraphs>43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Vektorien välinen kulma tasossa</vt:lpstr>
      <vt:lpstr>Johdanto</vt:lpstr>
      <vt:lpstr>Johdanto</vt:lpstr>
      <vt:lpstr>Määritelmä</vt:lpstr>
      <vt:lpstr>Määritelmä</vt:lpstr>
      <vt:lpstr>Määritelmä</vt:lpstr>
      <vt:lpstr>Määritelmä</vt:lpstr>
      <vt:lpstr>Kulman määrittäminen pistetulon avulla</vt:lpstr>
      <vt:lpstr>Kulman määrittäminen pistetulon avulla </vt:lpstr>
      <vt:lpstr>Kulman määrittäminen ristitulon avulla</vt:lpstr>
      <vt:lpstr>Kulman määrittäminen ristitulon avulla</vt:lpstr>
      <vt:lpstr>Kulman määrittäminen ristitulon avulla</vt:lpstr>
      <vt:lpstr>Kulman määrittäminen ristitulon avulla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Vektorien välinen kulma tasossa</dc:title>
  <cp:lastModifiedBy>Athanasios Christopoulos</cp:lastModifiedBy>
  <cp:revision>2</cp:revision>
  <dcterms:created xsi:type="dcterms:W3CDTF">2016-10-07T11:12:08Z</dcterms:created>
  <dcterms:modified xsi:type="dcterms:W3CDTF">2022-09-19T08:01:34Z</dcterms:modified>
</cp:coreProperties>
</file>