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70" r:id="rId6"/>
    <p:sldId id="271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mbria Math" panose="02040503050406030204" pitchFamily="18" charset="0"/>
      <p:regular r:id="rId13"/>
    </p:embeddedFont>
    <p:embeddedFont>
      <p:font typeface="Tahoma" panose="020B060403050404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Cc+oce14MC7poGBVY2f2r+CB4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186FE2-316A-44C7-89C7-19922659F120}">
  <a:tblStyle styleId="{1A186FE2-316A-44C7-89C7-19922659F12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 b="off" i="off"/>
      <a:tcStyle>
        <a:tcBdr/>
        <a:fill>
          <a:solidFill>
            <a:srgbClr val="CFD7E7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FD7E7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5"/>
  </p:normalViewPr>
  <p:slideViewPr>
    <p:cSldViewPr snapToGrid="0"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2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12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13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14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4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1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Poligoni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regolari</a:t>
            </a:r>
            <a:r>
              <a:rPr lang="en-US" b="1" dirty="0">
                <a:solidFill>
                  <a:srgbClr val="166C59"/>
                </a:solidFill>
              </a:rPr>
              <a:t> I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/>
              <a:t>Apprendere i concetti sui poligoni regolari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Regular polygons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</a:pPr>
            <a:r>
              <a:rPr lang="en-US"/>
              <a:t>I poligoni regolari sono figure geometriche piane speciali che hanno tutti gli angoli e tutti i lati uguali. I poligoni regolari sono equilateri ed equiangolari. Se indichiamo con N il numero di lati di un generico poligono regolare, esso avrà anche N angoli di ampiezza costante. Grazie a questo numero N possiamo classificare i poligoni regolari.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 b="1"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Poligoni Regolari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4" name="Google Shape;54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 b="1"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</p:txBody>
      </p:sp>
      <p:graphicFrame>
        <p:nvGraphicFramePr>
          <p:cNvPr id="55" name="Google Shape;55;p3"/>
          <p:cNvGraphicFramePr/>
          <p:nvPr/>
        </p:nvGraphicFramePr>
        <p:xfrm>
          <a:off x="1240055" y="1417624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{1A186FE2-316A-44C7-89C7-19922659F120}</a:tableStyleId>
              </a:tblPr>
              <a:tblGrid>
                <a:gridCol w="2215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9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9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/>
                        <a:t>Numero di lati -N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/>
                        <a:t>Nome del poligono regolare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/>
                        <a:t>Angolo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3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Triangolo equilatero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60°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Quadrato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90°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5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Pentagono regolare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108°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Esagono regolare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120°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7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Ettagono regolare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128,5°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9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8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Ottagono regolare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135°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Apotema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1" name="Google Shape;61;p4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1756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/>
              <a:t>L'apotema di un poligono regolare è equivalente al raggio del cerchio inscritto all'interno del poligono regolare.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 b="1"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/>
          </a:p>
        </p:txBody>
      </p:sp>
      <p:pic>
        <p:nvPicPr>
          <p:cNvPr id="62" name="Google Shape;62;p4" descr="Immagine che contiene testo, interni, silhouette, cielo notturno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9920" y="3212976"/>
            <a:ext cx="2804160" cy="243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Numero Fisso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Il </a:t>
                </a:r>
                <a:r>
                  <a:rPr lang="en-US" dirty="0" err="1"/>
                  <a:t>numero</a:t>
                </a:r>
                <a:r>
                  <a:rPr lang="en-US" dirty="0"/>
                  <a:t> </a:t>
                </a:r>
                <a:r>
                  <a:rPr lang="en-US" dirty="0" err="1"/>
                  <a:t>fisso</a:t>
                </a:r>
                <a:r>
                  <a:rPr lang="en-US" dirty="0"/>
                  <a:t> </a:t>
                </a:r>
                <a:r>
                  <a:rPr lang="en-US" dirty="0" err="1"/>
                  <a:t>è</a:t>
                </a:r>
                <a:r>
                  <a:rPr lang="en-US" dirty="0"/>
                  <a:t> il </a:t>
                </a:r>
                <a:r>
                  <a:rPr lang="en-US" dirty="0" err="1"/>
                  <a:t>rapporto</a:t>
                </a:r>
                <a:r>
                  <a:rPr lang="en-US" dirty="0"/>
                  <a:t> </a:t>
                </a:r>
                <a:r>
                  <a:rPr lang="en-US" dirty="0" err="1"/>
                  <a:t>tra</a:t>
                </a:r>
                <a:r>
                  <a:rPr lang="en-US" dirty="0"/>
                  <a:t> la </a:t>
                </a:r>
                <a:r>
                  <a:rPr lang="en-US" dirty="0" err="1"/>
                  <a:t>lunghezza</a:t>
                </a:r>
                <a:r>
                  <a:rPr lang="en-US" dirty="0"/>
                  <a:t> </a:t>
                </a:r>
                <a:r>
                  <a:rPr lang="en-US" dirty="0" err="1"/>
                  <a:t>dell'apotema</a:t>
                </a:r>
                <a:r>
                  <a:rPr lang="en-US" dirty="0"/>
                  <a:t> e la </a:t>
                </a:r>
                <a:r>
                  <a:rPr lang="en-US" dirty="0" err="1"/>
                  <a:t>lunghezza</a:t>
                </a:r>
                <a:r>
                  <a:rPr lang="en-US" dirty="0"/>
                  <a:t> del </a:t>
                </a:r>
                <a:r>
                  <a:rPr lang="en-US" dirty="0" err="1"/>
                  <a:t>lato</a:t>
                </a:r>
                <a:r>
                  <a:rPr lang="en-US" dirty="0"/>
                  <a:t>. Il </a:t>
                </a:r>
                <a:r>
                  <a:rPr lang="en-US" dirty="0" err="1"/>
                  <a:t>numero</a:t>
                </a:r>
                <a:r>
                  <a:rPr lang="en-US" dirty="0"/>
                  <a:t> </a:t>
                </a:r>
                <a:r>
                  <a:rPr lang="en-US" dirty="0" err="1"/>
                  <a:t>fisso</a:t>
                </a:r>
                <a:r>
                  <a:rPr lang="en-US" dirty="0"/>
                  <a:t> </a:t>
                </a:r>
                <a:r>
                  <a:rPr lang="en-US" dirty="0" err="1"/>
                  <a:t>dipende</a:t>
                </a:r>
                <a:r>
                  <a:rPr lang="en-US" dirty="0"/>
                  <a:t> solo dal </a:t>
                </a:r>
                <a:r>
                  <a:rPr lang="en-US" dirty="0" err="1"/>
                  <a:t>numero</a:t>
                </a:r>
                <a:r>
                  <a:rPr lang="en-US" dirty="0"/>
                  <a:t> </a:t>
                </a:r>
                <a:r>
                  <a:rPr lang="en-US" dirty="0" err="1"/>
                  <a:t>dei</a:t>
                </a:r>
                <a:r>
                  <a:rPr lang="en-US" dirty="0"/>
                  <a:t> lati. . </a:t>
                </a:r>
                <a:endParaRPr lang="it-IT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dove</a:t>
                </a:r>
                <a:r>
                  <a:rPr lang="en-US" b="1" dirty="0"/>
                  <a:t> f </a:t>
                </a:r>
                <a:r>
                  <a:rPr lang="en-US" dirty="0" err="1"/>
                  <a:t>è</a:t>
                </a:r>
                <a:r>
                  <a:rPr lang="en-US" dirty="0"/>
                  <a:t> il </a:t>
                </a:r>
                <a:r>
                  <a:rPr lang="en-US" dirty="0" err="1"/>
                  <a:t>numero</a:t>
                </a:r>
                <a:r>
                  <a:rPr lang="en-US" dirty="0"/>
                  <a:t> </a:t>
                </a:r>
                <a:r>
                  <a:rPr lang="en-US" dirty="0" err="1"/>
                  <a:t>fisso</a:t>
                </a:r>
                <a:r>
                  <a:rPr lang="en-US" dirty="0"/>
                  <a:t> del </a:t>
                </a:r>
                <a:r>
                  <a:rPr lang="en-US" dirty="0" err="1"/>
                  <a:t>poligono</a:t>
                </a:r>
                <a:r>
                  <a:rPr lang="en-US" dirty="0"/>
                  <a:t> </a:t>
                </a:r>
                <a:r>
                  <a:rPr lang="en-US" dirty="0" err="1"/>
                  <a:t>regolare</a:t>
                </a:r>
                <a:r>
                  <a:rPr lang="en-US" dirty="0"/>
                  <a:t>, </a:t>
                </a:r>
                <a:r>
                  <a:rPr lang="en-US" b="1" dirty="0"/>
                  <a:t>a</a:t>
                </a:r>
                <a:r>
                  <a:rPr lang="en-US" dirty="0"/>
                  <a:t> </a:t>
                </a:r>
                <a:r>
                  <a:rPr lang="en-US" dirty="0" err="1"/>
                  <a:t>è</a:t>
                </a:r>
                <a:r>
                  <a:rPr lang="en-US" dirty="0"/>
                  <a:t> la </a:t>
                </a:r>
                <a:r>
                  <a:rPr lang="en-US" dirty="0" err="1"/>
                  <a:t>lunghezza</a:t>
                </a:r>
                <a:r>
                  <a:rPr lang="en-US" dirty="0"/>
                  <a:t> del </a:t>
                </a:r>
                <a:r>
                  <a:rPr lang="en-US" dirty="0" err="1"/>
                  <a:t>suo</a:t>
                </a:r>
                <a:r>
                  <a:rPr lang="en-US" dirty="0"/>
                  <a:t> </a:t>
                </a:r>
                <a:r>
                  <a:rPr lang="en-US" dirty="0" err="1"/>
                  <a:t>apotema</a:t>
                </a:r>
                <a:r>
                  <a:rPr lang="en-US" dirty="0"/>
                  <a:t> e </a:t>
                </a:r>
                <a:r>
                  <a:rPr lang="en-US" b="1" dirty="0"/>
                  <a:t>L</a:t>
                </a:r>
                <a:r>
                  <a:rPr lang="en-US" dirty="0"/>
                  <a:t> </a:t>
                </a:r>
                <a:r>
                  <a:rPr lang="en-US" dirty="0" err="1"/>
                  <a:t>è</a:t>
                </a:r>
                <a:r>
                  <a:rPr lang="en-US" dirty="0"/>
                  <a:t> la </a:t>
                </a:r>
                <a:r>
                  <a:rPr lang="en-US" dirty="0" err="1"/>
                  <a:t>lunghezza</a:t>
                </a:r>
                <a:r>
                  <a:rPr lang="en-US" dirty="0"/>
                  <a:t> del </a:t>
                </a:r>
                <a:r>
                  <a:rPr lang="en-US" dirty="0" err="1"/>
                  <a:t>suo</a:t>
                </a:r>
                <a:r>
                  <a:rPr lang="en-US" dirty="0"/>
                  <a:t> </a:t>
                </a:r>
                <a:r>
                  <a:rPr lang="en-US" dirty="0" err="1"/>
                  <a:t>lato</a:t>
                </a:r>
                <a:r>
                  <a:rPr lang="en-US" dirty="0"/>
                  <a:t>.</a:t>
                </a: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719" b="-1381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Costante d’Area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La </a:t>
                </a:r>
                <a:r>
                  <a:rPr lang="en-US" dirty="0" err="1"/>
                  <a:t>costante</a:t>
                </a:r>
                <a:r>
                  <a:rPr lang="en-US" dirty="0"/>
                  <a:t> </a:t>
                </a:r>
                <a:r>
                  <a:rPr lang="en-US" dirty="0" err="1"/>
                  <a:t>d'area</a:t>
                </a:r>
                <a:r>
                  <a:rPr lang="en-US" dirty="0"/>
                  <a:t> di un </a:t>
                </a:r>
                <a:r>
                  <a:rPr lang="en-US" dirty="0" err="1"/>
                  <a:t>poligono</a:t>
                </a:r>
                <a:r>
                  <a:rPr lang="en-US" dirty="0"/>
                  <a:t> </a:t>
                </a:r>
                <a:r>
                  <a:rPr lang="en-US" dirty="0" err="1"/>
                  <a:t>regolare</a:t>
                </a:r>
                <a:r>
                  <a:rPr lang="en-US" dirty="0"/>
                  <a:t> 𝝋, </a:t>
                </a:r>
                <a:r>
                  <a:rPr lang="en-US" dirty="0" err="1"/>
                  <a:t>è</a:t>
                </a:r>
                <a:r>
                  <a:rPr lang="en-US" dirty="0"/>
                  <a:t> il </a:t>
                </a:r>
                <a:r>
                  <a:rPr lang="en-US" dirty="0" err="1"/>
                  <a:t>rapporto</a:t>
                </a:r>
                <a:r>
                  <a:rPr lang="en-US" dirty="0"/>
                  <a:t> </a:t>
                </a:r>
                <a:r>
                  <a:rPr lang="en-US" dirty="0" err="1"/>
                  <a:t>tra</a:t>
                </a:r>
                <a:r>
                  <a:rPr lang="en-US" dirty="0"/>
                  <a:t> </a:t>
                </a:r>
                <a:r>
                  <a:rPr lang="en-US" dirty="0" err="1"/>
                  <a:t>l'area</a:t>
                </a:r>
                <a:r>
                  <a:rPr lang="en-US" dirty="0"/>
                  <a:t> e il </a:t>
                </a:r>
                <a:r>
                  <a:rPr lang="en-US" dirty="0" err="1"/>
                  <a:t>quadrato</a:t>
                </a:r>
                <a:r>
                  <a:rPr lang="en-US" dirty="0"/>
                  <a:t> del </a:t>
                </a:r>
                <a:r>
                  <a:rPr lang="en-US" dirty="0" err="1"/>
                  <a:t>lato</a:t>
                </a:r>
                <a:r>
                  <a:rPr lang="en-US" dirty="0"/>
                  <a:t>. </a:t>
                </a:r>
                <a:r>
                  <a:rPr lang="en-US" dirty="0" err="1"/>
                  <a:t>L'area</a:t>
                </a:r>
                <a:r>
                  <a:rPr lang="en-US" dirty="0"/>
                  <a:t> </a:t>
                </a:r>
                <a:r>
                  <a:rPr lang="en-US" dirty="0" err="1"/>
                  <a:t>dipende</a:t>
                </a:r>
                <a:r>
                  <a:rPr lang="en-US" dirty="0"/>
                  <a:t> solo dal </a:t>
                </a:r>
                <a:r>
                  <a:rPr lang="en-US" dirty="0" err="1"/>
                  <a:t>numero</a:t>
                </a:r>
                <a:r>
                  <a:rPr lang="en-US" dirty="0"/>
                  <a:t> </a:t>
                </a:r>
                <a:r>
                  <a:rPr lang="en-US" dirty="0" err="1"/>
                  <a:t>dei</a:t>
                </a:r>
                <a:r>
                  <a:rPr lang="en-US" dirty="0"/>
                  <a:t> lati.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dove 𝝋, </a:t>
                </a:r>
                <a:r>
                  <a:rPr lang="en-US" dirty="0" err="1"/>
                  <a:t>è</a:t>
                </a:r>
                <a:r>
                  <a:rPr lang="en-US" dirty="0"/>
                  <a:t> la </a:t>
                </a:r>
                <a:r>
                  <a:rPr lang="en-US" dirty="0" err="1"/>
                  <a:t>costante</a:t>
                </a:r>
                <a:r>
                  <a:rPr lang="en-US" dirty="0"/>
                  <a:t> </a:t>
                </a:r>
                <a:r>
                  <a:rPr lang="en-US" dirty="0" err="1"/>
                  <a:t>d'area</a:t>
                </a:r>
                <a:r>
                  <a:rPr lang="en-US" dirty="0"/>
                  <a:t> del </a:t>
                </a:r>
                <a:r>
                  <a:rPr lang="en-US" dirty="0" err="1"/>
                  <a:t>poligono</a:t>
                </a:r>
                <a:r>
                  <a:rPr lang="en-US" dirty="0"/>
                  <a:t> </a:t>
                </a:r>
                <a:r>
                  <a:rPr lang="en-US" dirty="0" err="1"/>
                  <a:t>regolare</a:t>
                </a:r>
                <a:r>
                  <a:rPr lang="en-US" dirty="0"/>
                  <a:t>, A </a:t>
                </a:r>
                <a:r>
                  <a:rPr lang="en-US" dirty="0" err="1"/>
                  <a:t>è</a:t>
                </a:r>
                <a:r>
                  <a:rPr lang="en-US" dirty="0"/>
                  <a:t> la </a:t>
                </a:r>
                <a:r>
                  <a:rPr lang="en-US" dirty="0" err="1"/>
                  <a:t>superficie</a:t>
                </a:r>
                <a:r>
                  <a:rPr lang="en-US" dirty="0"/>
                  <a:t> </a:t>
                </a:r>
                <a:r>
                  <a:rPr lang="en-US" dirty="0" err="1"/>
                  <a:t>dell'area</a:t>
                </a:r>
                <a:r>
                  <a:rPr lang="en-US" dirty="0"/>
                  <a:t>, e L </a:t>
                </a:r>
                <a:r>
                  <a:rPr lang="en-US" dirty="0" err="1"/>
                  <a:t>è</a:t>
                </a:r>
                <a:r>
                  <a:rPr lang="en-US" dirty="0"/>
                  <a:t> la </a:t>
                </a:r>
                <a:r>
                  <a:rPr lang="en-US" dirty="0" err="1"/>
                  <a:t>lunghezza</a:t>
                </a:r>
                <a:r>
                  <a:rPr lang="en-US" dirty="0"/>
                  <a:t> del </a:t>
                </a:r>
                <a:r>
                  <a:rPr lang="en-US" dirty="0" err="1"/>
                  <a:t>suo</a:t>
                </a:r>
                <a:r>
                  <a:rPr lang="en-US" dirty="0"/>
                  <a:t> </a:t>
                </a:r>
                <a:r>
                  <a:rPr lang="en-US" dirty="0" err="1"/>
                  <a:t>lato</a:t>
                </a:r>
                <a:r>
                  <a:rPr lang="en-US" dirty="0"/>
                  <a:t>. 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719" r="-2778" b="-1424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On-screen Show (4:3)</PresentationFormat>
  <Paragraphs>39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Tahoma</vt:lpstr>
      <vt:lpstr>Cambria Math</vt:lpstr>
      <vt:lpstr>Times New Roman</vt:lpstr>
      <vt:lpstr>Arial</vt:lpstr>
      <vt:lpstr>Calibri</vt:lpstr>
      <vt:lpstr>Office Theme</vt:lpstr>
      <vt:lpstr>Poligoni regolari I</vt:lpstr>
      <vt:lpstr>Regular polygons</vt:lpstr>
      <vt:lpstr>Poligoni Regolari</vt:lpstr>
      <vt:lpstr>Apotema</vt:lpstr>
      <vt:lpstr>Numero Fisso</vt:lpstr>
      <vt:lpstr>Costante d’Area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Poligoni regolari I &amp; II </dc:title>
  <cp:lastModifiedBy>Κωνσταντίνος Κόβας</cp:lastModifiedBy>
  <cp:revision>3</cp:revision>
  <dcterms:created xsi:type="dcterms:W3CDTF">2016-10-07T11:12:08Z</dcterms:created>
  <dcterms:modified xsi:type="dcterms:W3CDTF">2023-01-23T21:40:28Z</dcterms:modified>
</cp:coreProperties>
</file>