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fc47y+NqMDR2m9UPjmA0G8jc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156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it-IT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" name="Google Shape;3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126eef9b252_1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5" name="Google Shape;95;g126eef9b252_1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6eef9b252_1_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2" name="Google Shape;102;g126eef9b252_1_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80f97e9a4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8" name="Google Shape;108;g1280f97e9a4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1280f97e9a4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5" name="Google Shape;115;g1280f97e9a4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" name="Google Shape;44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126eef9b25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" name="Google Shape;50;g126eef9b25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126eef9b252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6" name="Google Shape;56;g126eef9b252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126eef9b252_1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2" name="Google Shape;62;g126eef9b252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126eef9b252_1_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69" name="Google Shape;69;g126eef9b252_1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26eef9b252_1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75" name="Google Shape;75;g126eef9b252_1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26eef9b252_1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g126eef9b252_1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6eef9b252_1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" name="Google Shape;88;g126eef9b252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/>
          <p:nvPr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lt1">
              <a:alpha val="49411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" name="Google Shape;17;p5"/>
          <p:cNvSpPr txBox="1"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95959"/>
              </a:buClr>
              <a:buSzPts val="3200"/>
              <a:buFont typeface="Arial"/>
              <a:buNone/>
              <a:defRPr sz="3200" b="0" i="0" u="none" strike="noStrike" cap="none">
                <a:solidFill>
                  <a:srgbClr val="59595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ctr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19" name="Google Shape;19;p5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5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" name="Google Shape;21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5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6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6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F3F3F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3F3F3F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3F3F3F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3F3F3F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7" name="Google Shape;27;p6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" name="Google Shape;28;p6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Google Shape;29;p6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/>
          <p:nvPr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lt1">
              <a:alpha val="34509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" name="Google Shape;32;p7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sz="40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Font typeface="Arial"/>
              <a:buNone/>
              <a:defRPr sz="16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/>
          <p:nvPr/>
        </p:nvSpPr>
        <p:spPr>
          <a:xfrm>
            <a:off x="3438532" y="652025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it-IT" sz="1400" b="1" i="0" u="none" strike="noStrike" cap="none">
                <a:solidFill>
                  <a:srgbClr val="494429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400" b="1" i="0" u="none" strike="noStrike" cap="none">
              <a:solidFill>
                <a:srgbClr val="49442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" name="Google Shape;35;p7" descr="C:\Users\mkomod05.cs8500\Google Drive\SEIT lab\Projects\World of Physics\Kick-off\eu flag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it-IT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</a:t>
            </a:r>
            <a:r>
              <a:rPr lang="it-IT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>
            <a:alpha val="28235"/>
          </a:schemeClr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4" descr="C:\Users\mkomod05.cs8500\Google Drive\SEIT lab\Projects\World of Physics\Kick-off\eu flag.JP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33141" y="6275280"/>
            <a:ext cx="766959" cy="511306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4"/>
          <p:cNvSpPr txBox="1"/>
          <p:nvPr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ro" sz="16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Erasmus </a:t>
            </a:r>
            <a:r>
              <a:rPr lang="ro" sz="1400" b="0" i="0" u="none" strike="noStrike" cap="none">
                <a:solidFill>
                  <a:srgbClr val="003996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  <a:endParaRPr sz="1400" b="0" i="0" u="none" strike="noStrike" cap="none">
              <a:solidFill>
                <a:srgbClr val="003996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4"/>
          <p:cNvSpPr txBox="1"/>
          <p:nvPr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rPr lang="ro" sz="1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Mathesis - 2020-1-RO01-KA201-080410</a:t>
            </a:r>
            <a:endParaRPr sz="16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Google Shape;13;p4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08064" y="5661248"/>
            <a:ext cx="1356424" cy="1356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Google Shape;14;p4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36495" y="-1"/>
            <a:ext cx="107505" cy="6885385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1"/>
          <p:cNvSpPr txBox="1">
            <a:spLocks noGrp="1"/>
          </p:cNvSpPr>
          <p:nvPr>
            <p:ph type="ctrTitle"/>
          </p:nvPr>
        </p:nvSpPr>
        <p:spPr>
          <a:xfrm>
            <a:off x="284017" y="2356936"/>
            <a:ext cx="8276400" cy="147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Unghiul dintre vectorii </a:t>
            </a:r>
            <a:r>
              <a:rPr lang="en-US" b="1" dirty="0">
                <a:solidFill>
                  <a:srgbClr val="166C59"/>
                </a:solidFill>
              </a:rPr>
              <a:t>din plan</a:t>
            </a:r>
            <a:endParaRPr b="1" dirty="0">
              <a:solidFill>
                <a:srgbClr val="166C59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26eef9b252_1_37"/>
          <p:cNvSpPr txBox="1">
            <a:spLocks noGrp="1"/>
          </p:cNvSpPr>
          <p:nvPr>
            <p:ph type="title"/>
          </p:nvPr>
        </p:nvSpPr>
        <p:spPr>
          <a:xfrm>
            <a:off x="457200" y="7317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Găsirea unghiului folosind produsul încrucișat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8" name="Google Shape;98;g126eef9b252_1_37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Unde: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ro" b="1" dirty="0"/>
              <a:t>|axb| este modulo al produsului încrucișat al celor doi vectori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ro" b="1" dirty="0"/>
              <a:t>|a| și |b| sunt mărimea vectorilor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ro" b="1" dirty="0"/>
              <a:t>θ este unghiul dintre ele.</a:t>
            </a:r>
            <a:endParaRPr b="1" dirty="0"/>
          </a:p>
        </p:txBody>
      </p:sp>
      <p:pic>
        <p:nvPicPr>
          <p:cNvPr id="99" name="Google Shape;99;g126eef9b252_1_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90737" y="2451959"/>
            <a:ext cx="4962525" cy="124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6eef9b252_1_43"/>
          <p:cNvSpPr txBox="1">
            <a:spLocks noGrp="1"/>
          </p:cNvSpPr>
          <p:nvPr>
            <p:ph type="title"/>
          </p:nvPr>
        </p:nvSpPr>
        <p:spPr>
          <a:xfrm>
            <a:off x="457200" y="66438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Găsirea unghiului folosind produsul încrucișat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05" name="Google Shape;105;g126eef9b252_1_43"/>
          <p:cNvSpPr txBox="1">
            <a:spLocks noGrp="1"/>
          </p:cNvSpPr>
          <p:nvPr>
            <p:ph type="body" idx="1"/>
          </p:nvPr>
        </p:nvSpPr>
        <p:spPr>
          <a:xfrm>
            <a:off x="457200" y="23319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Produsul încrucișat este definit ca: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„Vectorul care este perpendicular atât pe vectori, cât și pe direcție este dat de regula mâinii drepte. „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1280f97e9a4_1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>
                <a:solidFill>
                  <a:srgbClr val="166C59"/>
                </a:solidFill>
              </a:rPr>
              <a:t>Găsirea unghiului folosind produsul încrucișat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111" name="Google Shape;111;g1280f97e9a4_1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112" name="Google Shape;112;g1280f97e9a4_1_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73575" y="1181100"/>
            <a:ext cx="4796858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280f97e9a4_1_7"/>
          <p:cNvSpPr txBox="1">
            <a:spLocks noGrp="1"/>
          </p:cNvSpPr>
          <p:nvPr>
            <p:ph type="title"/>
          </p:nvPr>
        </p:nvSpPr>
        <p:spPr>
          <a:xfrm>
            <a:off x="457200" y="749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Găsirea unghiului folosind produsul încrucișat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118" name="Google Shape;118;g1280f97e9a4_1_7"/>
          <p:cNvSpPr txBox="1">
            <a:spLocks noGrp="1"/>
          </p:cNvSpPr>
          <p:nvPr>
            <p:ph type="body" idx="1"/>
          </p:nvPr>
        </p:nvSpPr>
        <p:spPr>
          <a:xfrm>
            <a:off x="457200" y="23319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Dacă considerăm vectorii a și b ca vectori aparținând planului xy (deci cu componenta lor egală cu 0 ), produsul lor încrucișat va fi: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  <p:pic>
        <p:nvPicPr>
          <p:cNvPr id="119" name="Google Shape;119;g1280f97e9a4_1_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47725" y="4075000"/>
            <a:ext cx="7448550" cy="1200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"/>
          <p:cNvSpPr txBox="1">
            <a:spLocks noGrp="1"/>
          </p:cNvSpPr>
          <p:nvPr>
            <p:ph type="title"/>
          </p:nvPr>
        </p:nvSpPr>
        <p:spPr>
          <a:xfrm>
            <a:off x="457200" y="72434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Introducere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47" name="Google Shape;47;p2"/>
          <p:cNvSpPr txBox="1">
            <a:spLocks noGrp="1"/>
          </p:cNvSpPr>
          <p:nvPr>
            <p:ph type="body" idx="1"/>
          </p:nvPr>
        </p:nvSpPr>
        <p:spPr>
          <a:xfrm>
            <a:off x="457200" y="2332037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Vectorii au o importanță semnificativă în geometria și fizica vectorilor. În special, direcția vectorilor și unghiurile la care sunt orientați sunt critice în determinarea efectului pe care îl va avea combinația acestor vectori.</a:t>
            </a:r>
            <a:endParaRPr b="1" dirty="0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126eef9b252_0_0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>
                <a:solidFill>
                  <a:srgbClr val="166C59"/>
                </a:solidFill>
              </a:rPr>
              <a:t>Introducere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53" name="Google Shape;53;g126eef9b252_0_0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o" b="1"/>
              <a:t>Uneori avem de-a face cu doi vectori care acționează asupra aceluiași obiect, deci unghiul vectorilor este critic. În lumea reală, orice sistem este supus mai multor vectori combinați împreună.</a:t>
            </a: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r>
              <a:rPr lang="ro" b="1"/>
              <a:t>Dacă există doi vectori într-un plan astfel încât cozile ambilor vectori sunt unite, atunci putem defini unghiul dintre ei.</a:t>
            </a: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34290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26eef9b252_1_0"/>
          <p:cNvSpPr txBox="1">
            <a:spLocks noGrp="1"/>
          </p:cNvSpPr>
          <p:nvPr>
            <p:ph type="title"/>
          </p:nvPr>
        </p:nvSpPr>
        <p:spPr>
          <a:xfrm>
            <a:off x="457200" y="739333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Definiție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59" name="Google Shape;59;g126eef9b252_1_0"/>
          <p:cNvSpPr txBox="1">
            <a:spLocks noGrp="1"/>
          </p:cNvSpPr>
          <p:nvPr>
            <p:ph type="body" idx="1"/>
          </p:nvPr>
        </p:nvSpPr>
        <p:spPr>
          <a:xfrm>
            <a:off x="457200" y="23319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„Unghiul dintre doi vectori este cel mai scurt unghi la care oricare dintre cei doi vectori este rotit în jurul celuilalt vector, astfel încât ambii vectori să aibă aceeași direcție”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26eef9b252_1_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>
                <a:solidFill>
                  <a:srgbClr val="166C59"/>
                </a:solidFill>
              </a:rPr>
              <a:t>Definiție</a:t>
            </a:r>
            <a:endParaRPr b="1">
              <a:solidFill>
                <a:srgbClr val="166C59"/>
              </a:solidFill>
            </a:endParaRPr>
          </a:p>
        </p:txBody>
      </p:sp>
      <p:sp>
        <p:nvSpPr>
          <p:cNvPr id="65" name="Google Shape;65;g126eef9b252_1_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</p:txBody>
      </p:sp>
      <p:pic>
        <p:nvPicPr>
          <p:cNvPr id="66" name="Google Shape;66;g126eef9b252_1_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248824" y="1064176"/>
            <a:ext cx="4646350" cy="4729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126eef9b252_1_7"/>
          <p:cNvSpPr txBox="1">
            <a:spLocks noGrp="1"/>
          </p:cNvSpPr>
          <p:nvPr>
            <p:ph type="title"/>
          </p:nvPr>
        </p:nvSpPr>
        <p:spPr>
          <a:xfrm>
            <a:off x="457200" y="7317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Definiție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2" name="Google Shape;72;g126eef9b252_1_7"/>
          <p:cNvSpPr txBox="1">
            <a:spLocks noGrp="1"/>
          </p:cNvSpPr>
          <p:nvPr>
            <p:ph type="body" idx="1"/>
          </p:nvPr>
        </p:nvSpPr>
        <p:spPr>
          <a:xfrm>
            <a:off x="457200" y="2004935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Vectorii trebuie să fie în poziție standard: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„Se spune că un vector este în poziție standard dacă punctul său inițial este originea (0, 0).”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26eef9b252_1_19"/>
          <p:cNvSpPr txBox="1">
            <a:spLocks noGrp="1"/>
          </p:cNvSpPr>
          <p:nvPr>
            <p:ph type="title"/>
          </p:nvPr>
        </p:nvSpPr>
        <p:spPr>
          <a:xfrm>
            <a:off x="457200" y="914262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Definiție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78" name="Google Shape;78;g126eef9b252_1_19"/>
          <p:cNvSpPr txBox="1">
            <a:spLocks noGrp="1"/>
          </p:cNvSpPr>
          <p:nvPr>
            <p:ph type="body" idx="1"/>
          </p:nvPr>
        </p:nvSpPr>
        <p:spPr>
          <a:xfrm>
            <a:off x="457200" y="2057262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Prin multiplicarea vectorilor este posibil să găsim unghiul dintre doi vectori. Pentru a rezolva înmulțirea vectorială pot fi utilizate două metode diferite: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ro" b="1" dirty="0"/>
              <a:t>produs scalar</a:t>
            </a:r>
            <a:endParaRPr b="1" dirty="0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ro" b="1" dirty="0"/>
              <a:t>produs încrucișat</a:t>
            </a:r>
            <a:endParaRPr b="1" dirty="0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126eef9b252_1_24"/>
          <p:cNvSpPr txBox="1"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Găsirea unghiului folosind produsul punct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84" name="Google Shape;84;g126eef9b252_1_2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endParaRPr b="1"/>
          </a:p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/>
              <a:t>Unde: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Char char="-"/>
            </a:pPr>
            <a:r>
              <a:rPr lang="ro" b="1"/>
              <a:t>ab este produsul scalar a doi vectori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ro" b="1"/>
              <a:t>|a| și |b| sunt mărimea vectorilor</a:t>
            </a:r>
            <a:endParaRPr b="1"/>
          </a:p>
          <a:p>
            <a:pPr marL="4572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Char char="-"/>
            </a:pPr>
            <a:r>
              <a:rPr lang="ro" b="1"/>
              <a:t>θ este unghiul dintre ele.</a:t>
            </a:r>
            <a:endParaRPr b="1"/>
          </a:p>
        </p:txBody>
      </p:sp>
      <p:pic>
        <p:nvPicPr>
          <p:cNvPr id="85" name="Google Shape;85;g126eef9b252_1_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00441" y="2028825"/>
            <a:ext cx="4991100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6eef9b252_1_30"/>
          <p:cNvSpPr txBox="1">
            <a:spLocks noGrp="1"/>
          </p:cNvSpPr>
          <p:nvPr>
            <p:ph type="title"/>
          </p:nvPr>
        </p:nvSpPr>
        <p:spPr>
          <a:xfrm>
            <a:off x="359750" y="622784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66C59"/>
              </a:buClr>
              <a:buSzPts val="4400"/>
              <a:buFont typeface="Calibri"/>
              <a:buNone/>
            </a:pPr>
            <a:r>
              <a:rPr lang="ro" b="1" dirty="0">
                <a:solidFill>
                  <a:srgbClr val="166C59"/>
                </a:solidFill>
              </a:rPr>
              <a:t>Găsirea unghiului folosind produsul punct</a:t>
            </a:r>
            <a:endParaRPr b="1" dirty="0">
              <a:solidFill>
                <a:srgbClr val="166C59"/>
              </a:solidFill>
            </a:endParaRPr>
          </a:p>
        </p:txBody>
      </p:sp>
      <p:sp>
        <p:nvSpPr>
          <p:cNvPr id="91" name="Google Shape;91;g126eef9b252_1_30"/>
          <p:cNvSpPr txBox="1">
            <a:spLocks noGrp="1"/>
          </p:cNvSpPr>
          <p:nvPr>
            <p:ph type="body" idx="1"/>
          </p:nvPr>
        </p:nvSpPr>
        <p:spPr>
          <a:xfrm>
            <a:off x="457200" y="2420739"/>
            <a:ext cx="8229600" cy="1023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3200"/>
              <a:buNone/>
            </a:pPr>
            <a:r>
              <a:rPr lang="ro" b="1" dirty="0"/>
              <a:t>Produsul scalar dintre vectorii a și b este dat ca</a:t>
            </a:r>
            <a:endParaRPr b="1" dirty="0"/>
          </a:p>
        </p:txBody>
      </p:sp>
      <p:pic>
        <p:nvPicPr>
          <p:cNvPr id="92" name="Google Shape;92;g126eef9b252_1_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2300" y="3610728"/>
            <a:ext cx="8424500" cy="133207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339</Words>
  <Application>Microsoft Office PowerPoint</Application>
  <PresentationFormat>On-screen Show (4:3)</PresentationFormat>
  <Paragraphs>43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Calibri</vt:lpstr>
      <vt:lpstr>Office Theme</vt:lpstr>
      <vt:lpstr>Unghiul dintre vectorii din plan</vt:lpstr>
      <vt:lpstr>Introducere</vt:lpstr>
      <vt:lpstr>Introducere</vt:lpstr>
      <vt:lpstr>Definiție</vt:lpstr>
      <vt:lpstr>Definiție</vt:lpstr>
      <vt:lpstr>Definiție</vt:lpstr>
      <vt:lpstr>Definiție</vt:lpstr>
      <vt:lpstr>Găsirea unghiului folosind produsul punct</vt:lpstr>
      <vt:lpstr>Găsirea unghiului folosind produsul punct</vt:lpstr>
      <vt:lpstr>Găsirea unghiului folosind produsul încrucișat</vt:lpstr>
      <vt:lpstr>Găsirea unghiului folosind produsul încrucișat</vt:lpstr>
      <vt:lpstr>Găsirea unghiului folosind produsul încrucișat</vt:lpstr>
      <vt:lpstr>Găsirea unghiului folosind produsul încrucișat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Unghiul dintre vectorii din plan</dc:title>
  <cp:lastModifiedBy>User-ITD</cp:lastModifiedBy>
  <cp:revision>4</cp:revision>
  <dcterms:created xsi:type="dcterms:W3CDTF">2016-10-07T11:12:08Z</dcterms:created>
  <dcterms:modified xsi:type="dcterms:W3CDTF">2023-01-27T14:27:16Z</dcterms:modified>
</cp:coreProperties>
</file>