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70" r:id="rId6"/>
    <p:sldId id="271" r:id="rId7"/>
    <p:sldId id="260" r:id="rId8"/>
    <p:sldId id="272" r:id="rId9"/>
    <p:sldId id="259" r:id="rId10"/>
    <p:sldId id="273" r:id="rId11"/>
    <p:sldId id="258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61" d="100"/>
          <a:sy n="61" d="100"/>
        </p:scale>
        <p:origin x="17" y="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25/01/2023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25/1/2023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32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463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o.alegsaonline.com/art/6281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276456" cy="1470025"/>
          </a:xfrm>
        </p:spPr>
        <p:txBody>
          <a:bodyPr/>
          <a:lstStyle/>
          <a:p>
            <a:pPr algn="ctr"/>
            <a:r>
              <a:rPr lang="en-US" b="1" dirty="0" err="1"/>
              <a:t>Eliminarea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25405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(3,2,1)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(1,2,3)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(2,2,3)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961" y="1891718"/>
            <a:ext cx="2421710" cy="124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605118" y="358532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</a:t>
            </a:r>
            <a:r>
              <a:rPr lang="en-US" sz="240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dirty="0">
                <a:latin typeface="Calibri"/>
                <a:cs typeface="Calibri"/>
                <a:sym typeface="Calibri"/>
              </a:rPr>
              <a:t>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(lnx+7)+C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Lnx+7+C</a:t>
            </a:r>
            <a:endParaRPr sz="1350" dirty="0"/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404" y="2141300"/>
            <a:ext cx="1729029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Eliminarea Gaussiana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In </a:t>
            </a:r>
            <a:r>
              <a:rPr lang="en-US" u="sng" dirty="0" err="1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matematică</a:t>
            </a:r>
            <a:r>
              <a:rPr lang="en-US" dirty="0">
                <a:solidFill>
                  <a:schemeClr val="tx1"/>
                </a:solidFill>
              </a:rPr>
              <a:t>, </a:t>
            </a:r>
            <a:r>
              <a:rPr lang="en-US" b="1" dirty="0" err="1">
                <a:solidFill>
                  <a:schemeClr val="tx1"/>
                </a:solidFill>
              </a:rPr>
              <a:t>eliminarea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gaussiană</a:t>
            </a:r>
            <a:r>
              <a:rPr lang="en-US" b="1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denumită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și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b="1" dirty="0" err="1">
                <a:solidFill>
                  <a:schemeClr val="tx1"/>
                </a:solidFill>
              </a:rPr>
              <a:t>reducere</a:t>
            </a:r>
            <a:r>
              <a:rPr lang="en-US" b="1" dirty="0">
                <a:solidFill>
                  <a:schemeClr val="tx1"/>
                </a:solidFill>
              </a:rPr>
              <a:t> de </a:t>
            </a:r>
            <a:r>
              <a:rPr lang="en-US" b="1" dirty="0" err="1">
                <a:solidFill>
                  <a:schemeClr val="tx1"/>
                </a:solidFill>
              </a:rPr>
              <a:t>rânduri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este</a:t>
            </a:r>
            <a:r>
              <a:rPr lang="en-US" dirty="0">
                <a:solidFill>
                  <a:schemeClr val="tx1"/>
                </a:solidFill>
              </a:rPr>
              <a:t> o </a:t>
            </a:r>
            <a:r>
              <a:rPr lang="en-US" dirty="0" err="1">
                <a:solidFill>
                  <a:schemeClr val="tx1"/>
                </a:solidFill>
              </a:rPr>
              <a:t>metodă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utilizată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pentru</a:t>
            </a:r>
            <a:r>
              <a:rPr lang="en-US" dirty="0">
                <a:solidFill>
                  <a:schemeClr val="tx1"/>
                </a:solidFill>
              </a:rPr>
              <a:t> a </a:t>
            </a:r>
            <a:r>
              <a:rPr lang="en-US" dirty="0" err="1">
                <a:solidFill>
                  <a:schemeClr val="tx1"/>
                </a:solidFill>
              </a:rPr>
              <a:t>rezolva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sisteme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ecuații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liniare</a:t>
            </a:r>
            <a:r>
              <a:rPr lang="en-US" dirty="0">
                <a:solidFill>
                  <a:schemeClr val="tx1"/>
                </a:solidFill>
              </a:rPr>
              <a:t>. Este </a:t>
            </a:r>
            <a:r>
              <a:rPr lang="en-US" dirty="0" err="1">
                <a:solidFill>
                  <a:schemeClr val="tx1"/>
                </a:solidFill>
              </a:rPr>
              <a:t>denumită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după</a:t>
            </a:r>
            <a:r>
              <a:rPr lang="en-US" dirty="0">
                <a:solidFill>
                  <a:schemeClr val="tx1"/>
                </a:solidFill>
              </a:rPr>
              <a:t> Carl </a:t>
            </a:r>
            <a:r>
              <a:rPr lang="en-US" b="1" dirty="0">
                <a:solidFill>
                  <a:schemeClr val="tx1"/>
                </a:solidFill>
              </a:rPr>
              <a:t>Friedrich Gauss</a:t>
            </a:r>
            <a:r>
              <a:rPr lang="en-US" dirty="0">
                <a:solidFill>
                  <a:schemeClr val="tx1"/>
                </a:solidFill>
              </a:rPr>
              <a:t>, un </a:t>
            </a:r>
            <a:r>
              <a:rPr lang="en-US" dirty="0" err="1">
                <a:solidFill>
                  <a:schemeClr val="tx1"/>
                </a:solidFill>
              </a:rPr>
              <a:t>celebru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matematician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german</a:t>
            </a:r>
            <a:r>
              <a:rPr lang="en-US" dirty="0">
                <a:solidFill>
                  <a:schemeClr val="tx1"/>
                </a:solidFill>
              </a:rPr>
              <a:t> care a </a:t>
            </a:r>
            <a:r>
              <a:rPr lang="en-US" dirty="0" err="1">
                <a:solidFill>
                  <a:schemeClr val="tx1"/>
                </a:solidFill>
              </a:rPr>
              <a:t>scris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despre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această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metodă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dar</a:t>
            </a:r>
            <a:r>
              <a:rPr lang="en-US" dirty="0">
                <a:solidFill>
                  <a:schemeClr val="tx1"/>
                </a:solidFill>
              </a:rPr>
              <a:t> nu a </a:t>
            </a:r>
            <a:r>
              <a:rPr lang="en-US" dirty="0" err="1">
                <a:solidFill>
                  <a:schemeClr val="tx1"/>
                </a:solidFill>
              </a:rPr>
              <a:t>inventat</a:t>
            </a:r>
            <a:r>
              <a:rPr lang="en-US" dirty="0">
                <a:solidFill>
                  <a:schemeClr val="tx1"/>
                </a:solidFill>
              </a:rPr>
              <a:t>-o.</a:t>
            </a:r>
          </a:p>
          <a:p>
            <a:pPr marL="0" indent="0" algn="just">
              <a:buNone/>
            </a:pPr>
            <a:endParaRPr lang="it-IT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Eliminarea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Gaussiana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13" name="Picture 12" descr="metoda eliminarii lui Gauss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51660"/>
            <a:ext cx="487680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Eliminarea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Gaussiana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solidFill>
                  <a:schemeClr val="tx1"/>
                </a:solidFill>
              </a:rPr>
              <a:t>Sistemul</a:t>
            </a:r>
            <a:r>
              <a:rPr lang="en-US" dirty="0">
                <a:solidFill>
                  <a:schemeClr val="tx1"/>
                </a:solidFill>
              </a:rPr>
              <a:t> se </a:t>
            </a:r>
            <a:r>
              <a:rPr lang="en-US" dirty="0" err="1">
                <a:solidFill>
                  <a:schemeClr val="tx1"/>
                </a:solidFill>
              </a:rPr>
              <a:t>rezolvă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metoda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substituției</a:t>
            </a:r>
            <a:r>
              <a:rPr lang="en-US" dirty="0">
                <a:solidFill>
                  <a:schemeClr val="tx1"/>
                </a:solidFill>
              </a:rPr>
              <a:t> inverse conform </a:t>
            </a:r>
            <a:r>
              <a:rPr lang="en-US" dirty="0" err="1">
                <a:solidFill>
                  <a:schemeClr val="tx1"/>
                </a:solidFill>
              </a:rPr>
              <a:t>relațiilor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endParaRPr lang="it-IT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5" name="Picture 4" descr="metoda eliminarii lui Gaus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04964"/>
            <a:ext cx="5086310" cy="20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Eliminarea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Gaussiana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Algoritmul</a:t>
            </a:r>
            <a:r>
              <a:rPr lang="en-US" dirty="0">
                <a:solidFill>
                  <a:schemeClr val="tx1"/>
                </a:solidFill>
              </a:rPr>
              <a:t> nu </a:t>
            </a:r>
            <a:r>
              <a:rPr lang="en-US" dirty="0" err="1">
                <a:solidFill>
                  <a:schemeClr val="tx1"/>
                </a:solidFill>
              </a:rPr>
              <a:t>este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unul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complicat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insă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apare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destul</a:t>
            </a:r>
            <a:r>
              <a:rPr lang="en-US" dirty="0">
                <a:solidFill>
                  <a:schemeClr val="tx1"/>
                </a:solidFill>
              </a:rPr>
              <a:t> de des la </a:t>
            </a:r>
            <a:r>
              <a:rPr lang="en-US" dirty="0" err="1">
                <a:solidFill>
                  <a:schemeClr val="tx1"/>
                </a:solidFill>
              </a:rPr>
              <a:t>concursurile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programare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şi</a:t>
            </a:r>
            <a:r>
              <a:rPr lang="en-US" dirty="0">
                <a:solidFill>
                  <a:schemeClr val="tx1"/>
                </a:solidFill>
              </a:rPr>
              <a:t> are </a:t>
            </a:r>
            <a:r>
              <a:rPr lang="en-US" dirty="0" err="1">
                <a:solidFill>
                  <a:schemeClr val="tx1"/>
                </a:solidFill>
              </a:rPr>
              <a:t>aplicaţii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interesante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Să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presupunem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avem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următorul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endParaRPr lang="it-IT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Eliminarea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Gaussiana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br>
              <a:rPr lang="en-US" i="1" dirty="0"/>
            </a:b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5" name="Picture 4" descr="\begin{pmatrix}&#10;a_{11} &amp;  a_{12}  &amp; \ldots &amp; a_{1n}\\&#10;a_{21} &amp;  a_{22}  &amp; \ldots &amp; a_{2n}\\&#10;\vdots &amp; \vdots   &amp; \ddots &amp; \vdots\\&#10;a_{n1} &amp;  a_{n2} &amp; \ldots  &amp; a_{nn}&#10;\end{pmatrix} * &#10;\begin{pmatrix}&#10;x_{1} \\&#10;x_{2} \\&#10;\vdots \\&#10;x_{n}&#10;\end{pmatrix} = &#10;\begin{pmatrix}&#10;b_{1} \\&#10;b_{2} \\&#10;\vdots \\&#10;b_{n}&#10;\end{pmatrix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1417638"/>
            <a:ext cx="7151139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&#10;\begin{pmatrix}&#10;a_{11} &amp;  a_{12} &amp; \ldots &amp; a_{1n} &amp; b_{1}\\&#10;a_{21} &amp;  a_{22} &amp; \ldots &amp; a_{2n} &amp; b_{2}\\&#10;a_{31} &amp;  a_{32} &amp; \ldots &amp; a_{3n} &amp; b_{3}\\&#10;\vdots &amp; \vdots  &amp; \ddots &amp; \vdots \\&#10;a_{n1} &amp;  a_{n2} &amp; \ldots  &amp; a_{nn} &amp; b_{n}&#10;\end{pmatrix}&#10;&#10;\rightarrow&#10;&#10;\begin{pmatrix}&#10;a_{11} &amp;  a_{12} &amp; \ldots &amp; a_{1n} &amp; b_{1}\\&#10;0      &amp;  a'_{22} &amp; \ldots &amp; a'_{2n} &amp; b'_{2}\\&#10;0      &amp;  0      &amp; \ldots &amp; a'_{3n} &amp; b'_{3}\\&#10;\vdots &amp; \vdots  &amp; \ddots &amp; \vdots \\&#10;0 &amp;  0 &amp; \ldots  &amp; a'_{nn} &amp; b'_{n}&#10;\end{pmatrix}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3792433"/>
            <a:ext cx="7045647" cy="185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Eliminarea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Gaussiana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solidFill>
                  <a:schemeClr val="tx1"/>
                </a:solidFill>
              </a:rPr>
              <a:t>Având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matricea</a:t>
            </a:r>
            <a:r>
              <a:rPr lang="en-US" dirty="0">
                <a:solidFill>
                  <a:schemeClr val="tx1"/>
                </a:solidFill>
              </a:rPr>
              <a:t> sub </a:t>
            </a:r>
            <a:r>
              <a:rPr lang="en-US" dirty="0" err="1">
                <a:solidFill>
                  <a:schemeClr val="tx1"/>
                </a:solidFill>
              </a:rPr>
              <a:t>această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formă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putem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aflăm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uşor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fiecare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necunoscută</a:t>
            </a:r>
            <a:r>
              <a:rPr lang="en-US" dirty="0">
                <a:solidFill>
                  <a:schemeClr val="tx1"/>
                </a:solidFill>
              </a:rPr>
              <a:t> din </a:t>
            </a:r>
            <a:r>
              <a:rPr lang="en-US" dirty="0" err="1">
                <a:solidFill>
                  <a:schemeClr val="tx1"/>
                </a:solidFill>
              </a:rPr>
              <a:t>ecuaţia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în</a:t>
            </a:r>
            <a:r>
              <a:rPr lang="en-US" dirty="0">
                <a:solidFill>
                  <a:schemeClr val="tx1"/>
                </a:solidFill>
              </a:rPr>
              <a:t> care </a:t>
            </a:r>
            <a:r>
              <a:rPr lang="en-US" dirty="0" err="1">
                <a:solidFill>
                  <a:schemeClr val="tx1"/>
                </a:solidFill>
              </a:rPr>
              <a:t>necunoscutele</a:t>
            </a:r>
            <a:r>
              <a:rPr lang="en-US" dirty="0">
                <a:solidFill>
                  <a:schemeClr val="tx1"/>
                </a:solidFill>
              </a:rPr>
              <a:t> cu </a:t>
            </a:r>
            <a:r>
              <a:rPr lang="en-US" dirty="0" err="1">
                <a:solidFill>
                  <a:schemeClr val="tx1"/>
                </a:solidFill>
              </a:rPr>
              <a:t>indici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mici</a:t>
            </a:r>
            <a:r>
              <a:rPr lang="en-US" dirty="0">
                <a:solidFill>
                  <a:schemeClr val="tx1"/>
                </a:solidFill>
              </a:rPr>
              <a:t> au </a:t>
            </a:r>
            <a:r>
              <a:rPr lang="en-US" dirty="0" err="1">
                <a:solidFill>
                  <a:schemeClr val="tx1"/>
                </a:solidFill>
              </a:rPr>
              <a:t>coeficientul</a:t>
            </a:r>
            <a:r>
              <a:rPr lang="en-US" dirty="0">
                <a:solidFill>
                  <a:schemeClr val="tx1"/>
                </a:solidFill>
              </a:rPr>
              <a:t> 0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2" name="Picture 11" descr="&#10;\:&#10;x_{n}=\frac{b'_{n}}{a'_{nn}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30" y="2866543"/>
            <a:ext cx="1606768" cy="68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x_{n-1}=\frac{b'_{n-1}-a'_{n-1n}*x_{n}}{a'_{n-1n-1}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853" y="3690985"/>
            <a:ext cx="3173722" cy="64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 x_{i}=\frac{b'_{i}-\sum\limits_{j=i+1}^n a'_{ij}*x_{j}}{a'_{ii}}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45" y="4637376"/>
            <a:ext cx="3090555" cy="1066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1703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(1, 10, 20)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(-5,-2,-1)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(-5,-2,1)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4299" y="1802163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1" y="1872286"/>
            <a:ext cx="2525152" cy="11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392CE-C5C3-9938-7210-3733D7366025}"/>
              </a:ext>
            </a:extLst>
          </p:cNvPr>
          <p:cNvSpPr txBox="1"/>
          <p:nvPr/>
        </p:nvSpPr>
        <p:spPr>
          <a:xfrm>
            <a:off x="1331640" y="98072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Exercitii</a:t>
            </a:r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83568" y="3725404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(-1,0,1)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(-1,1,0)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(10,10,0)</a:t>
            </a:r>
            <a:endParaRPr sz="135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14" name="Picture 13" descr="metoda eliminarii lui Gauss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372" y="1941759"/>
            <a:ext cx="2702122" cy="123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9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223</Words>
  <Application>Microsoft Office PowerPoint</Application>
  <PresentationFormat>On-screen Show (4:3)</PresentationFormat>
  <Paragraphs>43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 Unicode MS</vt:lpstr>
      <vt:lpstr>Adobe Heiti Std R</vt:lpstr>
      <vt:lpstr>Arial</vt:lpstr>
      <vt:lpstr>Calibri</vt:lpstr>
      <vt:lpstr>Office Theme</vt:lpstr>
      <vt:lpstr>Eliminarea Gaussiana</vt:lpstr>
      <vt:lpstr>Eliminarea Gaussiana</vt:lpstr>
      <vt:lpstr>Eliminarea Gaussiana</vt:lpstr>
      <vt:lpstr>Eliminarea Gaussiana</vt:lpstr>
      <vt:lpstr>Eliminarea Gaussiana</vt:lpstr>
      <vt:lpstr>Eliminarea Gaussiana</vt:lpstr>
      <vt:lpstr>Eliminarea Gaussiana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Elev</dc:creator>
  <cp:keywords/>
  <dc:description/>
  <cp:lastModifiedBy>Ioana-Alina Zidaru</cp:lastModifiedBy>
  <cp:revision>22</cp:revision>
  <dcterms:created xsi:type="dcterms:W3CDTF">2016-10-07T11:12:08Z</dcterms:created>
  <dcterms:modified xsi:type="dcterms:W3CDTF">2023-01-25T12:53:50Z</dcterms:modified>
  <cp:category/>
</cp:coreProperties>
</file>