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56" r:id="rId2"/>
    <p:sldId id="257" r:id="rId3"/>
    <p:sldId id="268" r:id="rId4"/>
    <p:sldId id="269" r:id="rId5"/>
    <p:sldId id="270" r:id="rId6"/>
    <p:sldId id="271" r:id="rId7"/>
  </p:sldIdLst>
  <p:sldSz cx="9144000" cy="6858000" type="screen4x3"/>
  <p:notesSz cx="6858000" cy="9144000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66C5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le medio 2 - Colore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94"/>
  </p:normalViewPr>
  <p:slideViewPr>
    <p:cSldViewPr>
      <p:cViewPr varScale="1">
        <p:scale>
          <a:sx n="94" d="100"/>
          <a:sy n="94" d="100"/>
        </p:scale>
        <p:origin x="1560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94" d="100"/>
          <a:sy n="94" d="100"/>
        </p:scale>
        <p:origin x="439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>
            <a:extLst>
              <a:ext uri="{FF2B5EF4-FFF2-40B4-BE49-F238E27FC236}">
                <a16:creationId xmlns:a16="http://schemas.microsoft.com/office/drawing/2014/main" id="{D8A5AE34-1DFB-CC4D-9014-8DD2D342F1E5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3" name="Segnaposto data 2">
            <a:extLst>
              <a:ext uri="{FF2B5EF4-FFF2-40B4-BE49-F238E27FC236}">
                <a16:creationId xmlns:a16="http://schemas.microsoft.com/office/drawing/2014/main" id="{B4FAA0C0-042D-B049-B12E-612B6D5D919F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EA603A-52FC-A843-A4FF-78F320F77747}" type="datetimeFigureOut">
              <a:rPr lang="it-IT" smtClean="0"/>
              <a:t>27/01/2023</a:t>
            </a:fld>
            <a:endParaRPr lang="it-IT"/>
          </a:p>
        </p:txBody>
      </p:sp>
      <p:sp>
        <p:nvSpPr>
          <p:cNvPr id="4" name="Segnaposto piè di pagina 3">
            <a:extLst>
              <a:ext uri="{FF2B5EF4-FFF2-40B4-BE49-F238E27FC236}">
                <a16:creationId xmlns:a16="http://schemas.microsoft.com/office/drawing/2014/main" id="{4DA2F5DD-CDCA-5143-A4CF-4E8AD356A4A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>
            <a:extLst>
              <a:ext uri="{FF2B5EF4-FFF2-40B4-BE49-F238E27FC236}">
                <a16:creationId xmlns:a16="http://schemas.microsoft.com/office/drawing/2014/main" id="{33F48A0E-F25C-C54E-ABAA-6F7E5B2283A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34C8DB0-DDF1-1A44-A00D-86B1BC4526C7}" type="slidenum">
              <a:rPr lang="it-IT" smtClean="0"/>
              <a:t>‹#›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35211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- Θέση κεφαλίδας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2 - Θέση ημερομηνίας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287230-FEEE-4023-9621-AC41121D7D24}" type="datetimeFigureOut">
              <a:rPr lang="el-GR" smtClean="0"/>
              <a:t>27/1/2023</a:t>
            </a:fld>
            <a:endParaRPr lang="el-GR"/>
          </a:p>
        </p:txBody>
      </p:sp>
      <p:sp>
        <p:nvSpPr>
          <p:cNvPr id="4" name="3 - Θέση εικόνας διαφάνειας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4 - Θέση σημειώσεων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l-GR"/>
              <a:t>Kλικ για επεξεργασία των στυλ του υποδείγματος</a:t>
            </a:r>
          </a:p>
          <a:p>
            <a:pPr lvl="1"/>
            <a:r>
              <a:rPr lang="el-GR"/>
              <a:t>Δεύτερου επιπέδου</a:t>
            </a:r>
          </a:p>
          <a:p>
            <a:pPr lvl="2"/>
            <a:r>
              <a:rPr lang="el-GR"/>
              <a:t>Τρίτου επιπέδου</a:t>
            </a:r>
          </a:p>
          <a:p>
            <a:pPr lvl="3"/>
            <a:r>
              <a:rPr lang="el-GR"/>
              <a:t>Τέταρτου επιπέδου</a:t>
            </a:r>
          </a:p>
          <a:p>
            <a:pPr lvl="4"/>
            <a:r>
              <a:rPr lang="el-GR"/>
              <a:t>Πέμπτου επιπέδου</a:t>
            </a:r>
          </a:p>
        </p:txBody>
      </p:sp>
      <p:sp>
        <p:nvSpPr>
          <p:cNvPr id="6" name="5 - Θέση υποσέλιδου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6 - Θέση αριθμού διαφάνειας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FB1656-30CE-4964-8324-EF746C507530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9282343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0" y="5805265"/>
            <a:ext cx="8964488" cy="1080120"/>
          </a:xfrm>
          <a:prstGeom prst="rect">
            <a:avLst/>
          </a:prstGeom>
          <a:solidFill>
            <a:schemeClr val="bg1"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7772400" cy="1470025"/>
          </a:xfrm>
          <a:prstGeom prst="rect">
            <a:avLst/>
          </a:prstGeo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  <a:endParaRPr lang="el-GR" dirty="0"/>
          </a:p>
        </p:txBody>
      </p:sp>
      <p:pic>
        <p:nvPicPr>
          <p:cNvPr id="8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pic>
        <p:nvPicPr>
          <p:cNvPr id="11" name="Immagine 10">
            <a:extLst>
              <a:ext uri="{FF2B5EF4-FFF2-40B4-BE49-F238E27FC236}">
                <a16:creationId xmlns:a16="http://schemas.microsoft.com/office/drawing/2014/main" id="{DF91AAC3-92D8-CC47-A11C-AB37DE0F403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sp>
        <p:nvSpPr>
          <p:cNvPr id="14" name="Rectangle 9">
            <a:extLst>
              <a:ext uri="{FF2B5EF4-FFF2-40B4-BE49-F238E27FC236}">
                <a16:creationId xmlns:a16="http://schemas.microsoft.com/office/drawing/2014/main" id="{57BBC6BC-0C3C-4842-9D96-8F55EF4C1DF9}"/>
              </a:ext>
            </a:extLst>
          </p:cNvPr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19414129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l-GR" dirty="0"/>
          </a:p>
        </p:txBody>
      </p:sp>
      <p:sp>
        <p:nvSpPr>
          <p:cNvPr id="8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4120448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0"/>
            <a:ext cx="9144000" cy="6885385"/>
          </a:xfrm>
          <a:prstGeom prst="rect">
            <a:avLst/>
          </a:prstGeom>
          <a:solidFill>
            <a:schemeClr val="bg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l-GR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Slide Number Placeholder 5"/>
          <p:cNvSpPr txBox="1">
            <a:spLocks/>
          </p:cNvSpPr>
          <p:nvPr userDrawn="1"/>
        </p:nvSpPr>
        <p:spPr>
          <a:xfrm>
            <a:off x="3438532" y="6520259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l-GR"/>
            </a:defPPr>
            <a:lvl1pPr marL="0" algn="ctr" defTabSz="914400" rtl="0" eaLnBrk="1" latinLnBrk="0" hangingPunct="1">
              <a:defRPr sz="1600" kern="1200">
                <a:solidFill>
                  <a:schemeClr val="bg2">
                    <a:lumMod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CEDAB268-0B51-4CAC-88D5-22A3F9569ABE}" type="slidenum">
              <a:rPr lang="el-GR" sz="1400" b="1" smtClean="0"/>
              <a:pPr/>
              <a:t>‹#›</a:t>
            </a:fld>
            <a:endParaRPr lang="el-GR" sz="1400" b="1" dirty="0"/>
          </a:p>
        </p:txBody>
      </p:sp>
      <p:pic>
        <p:nvPicPr>
          <p:cNvPr id="1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</a:t>
            </a:r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605417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29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mkomod05.cs8500\Google Drive\SEIT lab\Projects\World of Physics\Kick-off\eu flag.JP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141" y="6275280"/>
            <a:ext cx="766959" cy="51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19"/>
          <p:cNvSpPr txBox="1"/>
          <p:nvPr userDrawn="1"/>
        </p:nvSpPr>
        <p:spPr>
          <a:xfrm>
            <a:off x="1000100" y="6519470"/>
            <a:ext cx="120609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0" i="0" u="none" strike="noStrike" kern="1200" baseline="0" dirty="0">
                <a:solidFill>
                  <a:srgbClr val="003996"/>
                </a:solidFill>
                <a:latin typeface="Adobe Heiti Std R" pitchFamily="34" charset="-128"/>
                <a:ea typeface="Adobe Heiti Std R" pitchFamily="34" charset="-128"/>
                <a:cs typeface="+mn-cs"/>
              </a:rPr>
              <a:t>Erasmus+</a:t>
            </a:r>
            <a:endParaRPr lang="el-GR" sz="1400" dirty="0">
              <a:solidFill>
                <a:srgbClr val="003996"/>
              </a:solidFill>
              <a:ea typeface="Adobe Heiti Std R" pitchFamily="34" charset="-128"/>
            </a:endParaRPr>
          </a:p>
        </p:txBody>
      </p:sp>
      <p:sp>
        <p:nvSpPr>
          <p:cNvPr id="6" name="TextBox 5"/>
          <p:cNvSpPr txBox="1"/>
          <p:nvPr userDrawn="1"/>
        </p:nvSpPr>
        <p:spPr>
          <a:xfrm>
            <a:off x="5621849" y="116632"/>
            <a:ext cx="34861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dirty="0">
                <a:solidFill>
                  <a:schemeClr val="tx1"/>
                </a:solidFill>
              </a:rPr>
              <a:t>Mathesis - </a:t>
            </a:r>
            <a:r>
              <a:rPr lang="it-IT" sz="1600" b="0" i="0" u="none" strike="noStrik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2020-1-RO01-KA201-080410</a:t>
            </a:r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11E8045F-D0EB-B840-B99A-AACDB1255D31}"/>
              </a:ext>
            </a:extLst>
          </p:cNvPr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08064" y="5661248"/>
            <a:ext cx="1356424" cy="1356424"/>
          </a:xfrm>
          <a:prstGeom prst="rect">
            <a:avLst/>
          </a:prstGeom>
        </p:spPr>
      </p:pic>
      <p:pic>
        <p:nvPicPr>
          <p:cNvPr id="7" name="Immagine 6">
            <a:extLst>
              <a:ext uri="{FF2B5EF4-FFF2-40B4-BE49-F238E27FC236}">
                <a16:creationId xmlns:a16="http://schemas.microsoft.com/office/drawing/2014/main" id="{C03D61F6-AC6D-484D-BC35-A044D823193E}"/>
              </a:ext>
            </a:extLst>
          </p:cNvPr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36495" y="-1"/>
            <a:ext cx="107505" cy="688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116183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27992" y="1052736"/>
            <a:ext cx="8276456" cy="1470025"/>
          </a:xfrm>
        </p:spPr>
        <p:txBody>
          <a:bodyPr/>
          <a:lstStyle/>
          <a:p>
            <a:pPr algn="ctr"/>
            <a:r>
              <a:rPr lang="en-US" b="1" dirty="0">
                <a:solidFill>
                  <a:srgbClr val="166C59"/>
                </a:solidFill>
              </a:rPr>
              <a:t>Pravidelné mnohouholníky I</a:t>
            </a:r>
            <a:br>
              <a:rPr lang="it-IT" dirty="0"/>
            </a:b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23528" y="2636912"/>
            <a:ext cx="8568952" cy="1752600"/>
          </a:xfrm>
        </p:spPr>
        <p:txBody>
          <a:bodyPr/>
          <a:lstStyle/>
          <a:p>
            <a:pPr algn="ctr"/>
            <a:r>
              <a:rPr lang="en-US" dirty="0"/>
              <a:t>Učenie sa </a:t>
            </a:r>
            <a:r>
              <a:rPr lang="it-IT" dirty="0"/>
              <a:t>pojmov</a:t>
            </a:r>
            <a:r>
              <a:rPr lang="en-US" dirty="0"/>
              <a:t> pravidelných mnohouholníkov </a:t>
            </a:r>
          </a:p>
        </p:txBody>
      </p:sp>
    </p:spTree>
    <p:extLst>
      <p:ext uri="{BB962C8B-B14F-4D97-AF65-F5344CB8AC3E}">
        <p14:creationId xmlns:p14="http://schemas.microsoft.com/office/powerpoint/2010/main" val="11969167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Pravidelné </a:t>
            </a:r>
            <a:r>
              <a:rPr lang="it-IT" b="1" dirty="0" err="1">
                <a:solidFill>
                  <a:srgbClr val="166C59"/>
                </a:solidFill>
              </a:rPr>
              <a:t>mnohouholníky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en-US" dirty="0"/>
              <a:t>Pravidelné mnohouholníky sú špeciálne rovinné geometrické útvary, ktoré majú všetky uhly a strany rovnaké. Pravidelné mnohouholníky sú rovnostranné a rovnoramenné. Ak označíme N počet strán všeobecného pravidelného mnohouholníka, bude mať aj N uhlov konštantnej amplitúdy. Vďaka tomuto číslu N môžeme klasifikovať pravidelné mnohouholníky.</a:t>
            </a: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2731808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Pravidelné </a:t>
            </a:r>
            <a:r>
              <a:rPr lang="it-IT" b="1" dirty="0" err="1">
                <a:solidFill>
                  <a:srgbClr val="166C59"/>
                </a:solidFill>
              </a:rPr>
              <a:t>mnohouholníky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graphicFrame>
        <p:nvGraphicFramePr>
          <p:cNvPr id="5" name="Tabella 4">
            <a:extLst>
              <a:ext uri="{FF2B5EF4-FFF2-40B4-BE49-F238E27FC236}">
                <a16:creationId xmlns:a16="http://schemas.microsoft.com/office/drawing/2014/main" id="{6097B3C1-FA19-E30E-E5B7-1FEBCF3585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4437227"/>
              </p:ext>
            </p:extLst>
          </p:nvPr>
        </p:nvGraphicFramePr>
        <p:xfrm>
          <a:off x="2078080" y="1844824"/>
          <a:ext cx="4987839" cy="316835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728192">
                  <a:extLst>
                    <a:ext uri="{9D8B030D-6E8A-4147-A177-3AD203B41FA5}">
                      <a16:colId xmlns:a16="http://schemas.microsoft.com/office/drawing/2014/main" val="3625644672"/>
                    </a:ext>
                  </a:extLst>
                </a:gridCol>
                <a:gridCol w="1278881">
                  <a:extLst>
                    <a:ext uri="{9D8B030D-6E8A-4147-A177-3AD203B41FA5}">
                      <a16:colId xmlns:a16="http://schemas.microsoft.com/office/drawing/2014/main" val="853507480"/>
                    </a:ext>
                  </a:extLst>
                </a:gridCol>
                <a:gridCol w="1980766">
                  <a:extLst>
                    <a:ext uri="{9D8B030D-6E8A-4147-A177-3AD203B41FA5}">
                      <a16:colId xmlns:a16="http://schemas.microsoft.com/office/drawing/2014/main" val="2548985785"/>
                    </a:ext>
                  </a:extLst>
                </a:gridCol>
              </a:tblGrid>
              <a:tr h="792088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Počet strán - N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Názov pravidelného mnohouholníka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Uhol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42480274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3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Rovnostranný trojuholník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60°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291088257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4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Štvorec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90°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2645566331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5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Pravidelný Pentagon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108°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4090461487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6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Pravidelný šesťuholník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120°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973727031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7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Pravidelný heptagon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128,5°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083083523"/>
                  </a:ext>
                </a:extLst>
              </a:tr>
              <a:tr h="396044"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8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>
                          <a:effectLst/>
                        </a:rPr>
                        <a:t>Pravidelný osemuholník</a:t>
                      </a:r>
                      <a:endParaRPr lang="it-IT" sz="110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100" dirty="0">
                          <a:effectLst/>
                        </a:rPr>
                        <a:t>135°</a:t>
                      </a:r>
                      <a:endParaRPr lang="it-IT" sz="1100" dirty="0">
                        <a:effectLst/>
                        <a:latin typeface="Tahoma" panose="020B0604030504040204" pitchFamily="34" charset="0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1399244398"/>
                  </a:ext>
                </a:extLst>
              </a:tr>
            </a:tbl>
          </a:graphicData>
        </a:graphic>
      </p:graphicFrame>
      <p:pic>
        <p:nvPicPr>
          <p:cNvPr id="1030" name="Immagine 3">
            <a:extLst>
              <a:ext uri="{FF2B5EF4-FFF2-40B4-BE49-F238E27FC236}">
                <a16:creationId xmlns:a16="http://schemas.microsoft.com/office/drawing/2014/main" id="{531729A6-1EEE-4607-810E-206CBEF7DB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47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Immagine 4">
            <a:extLst>
              <a:ext uri="{FF2B5EF4-FFF2-40B4-BE49-F238E27FC236}">
                <a16:creationId xmlns:a16="http://schemas.microsoft.com/office/drawing/2014/main" id="{51FCCB66-6BB2-4438-B51F-1CA4D1D6AB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01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Immagine 1">
            <a:extLst>
              <a:ext uri="{FF2B5EF4-FFF2-40B4-BE49-F238E27FC236}">
                <a16:creationId xmlns:a16="http://schemas.microsoft.com/office/drawing/2014/main" id="{A30D0B02-48A2-45DC-8FE5-7683D3C0B2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001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Immagine 2">
            <a:extLst>
              <a:ext uri="{FF2B5EF4-FFF2-40B4-BE49-F238E27FC236}">
                <a16:creationId xmlns:a16="http://schemas.microsoft.com/office/drawing/2014/main" id="{0F6F29B7-7345-4F01-BB62-5D1BBCB29F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17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Immagine 54">
            <a:extLst>
              <a:ext uri="{FF2B5EF4-FFF2-40B4-BE49-F238E27FC236}">
                <a16:creationId xmlns:a16="http://schemas.microsoft.com/office/drawing/2014/main" id="{58EDCCAC-296C-4784-9503-B9110859A4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25500" cy="800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5" name="Immagine 55">
            <a:extLst>
              <a:ext uri="{FF2B5EF4-FFF2-40B4-BE49-F238E27FC236}">
                <a16:creationId xmlns:a16="http://schemas.microsoft.com/office/drawing/2014/main" id="{A87682DE-9DFF-4689-921E-8DFEDBA205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876300" cy="78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557303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Apothem</a:t>
            </a:r>
            <a:endParaRPr lang="el-GR" b="1" dirty="0">
              <a:solidFill>
                <a:srgbClr val="166C59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756792"/>
          </a:xfrm>
        </p:spPr>
        <p:txBody>
          <a:bodyPr/>
          <a:lstStyle/>
          <a:p>
            <a:pPr marL="0" indent="0">
              <a:buNone/>
            </a:pPr>
            <a:r>
              <a:rPr lang="en-US" b="1" dirty="0"/>
              <a:t>Apotéma </a:t>
            </a:r>
            <a:r>
              <a:rPr lang="en-US" dirty="0"/>
              <a:t>pravidelného mnohouholníka je rovná polomeru kružnice vpísanej do pravidelného mnohouholníka</a:t>
            </a:r>
            <a:endParaRPr lang="it-IT" dirty="0"/>
          </a:p>
          <a:p>
            <a:pPr marL="0" indent="0" algn="just">
              <a:buNone/>
            </a:pPr>
            <a:endParaRPr lang="it-IT" b="1" dirty="0"/>
          </a:p>
          <a:p>
            <a:pPr marL="0" indent="0" algn="just">
              <a:buNone/>
            </a:pPr>
            <a:endParaRPr lang="el-GR" dirty="0"/>
          </a:p>
        </p:txBody>
      </p:sp>
      <p:pic>
        <p:nvPicPr>
          <p:cNvPr id="4" name="Immagine 3" descr="Immagine che contiene testo, interni, silhouette, cielo notturno&#10;&#10;Descrizione generata automaticamente">
            <a:extLst>
              <a:ext uri="{FF2B5EF4-FFF2-40B4-BE49-F238E27FC236}">
                <a16:creationId xmlns:a16="http://schemas.microsoft.com/office/drawing/2014/main" id="{8A74DA41-58E9-1F1F-F800-87222EA82A1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9920" y="3212976"/>
            <a:ext cx="2804160" cy="2432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293487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 err="1">
                <a:solidFill>
                  <a:srgbClr val="166C59"/>
                </a:solidFill>
              </a:rPr>
              <a:t>Pevný počet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Pevné číslo je pomer dĺžky apotémy k dĺžke strany. Pevné číslo závisí len od počtu jeho strán. </a:t>
                </a:r>
                <a:endParaRPr lang="it-IT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𝑓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𝑎</m:t>
                          </m:r>
                        </m:num>
                        <m:den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𝐿</m:t>
                          </m:r>
                        </m:den>
                      </m:f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r>
                  <a:rPr lang="en-US" dirty="0"/>
                  <a:t>kde </a:t>
                </a:r>
                <a:r>
                  <a:rPr lang="en-US" b="1" dirty="0"/>
                  <a:t>f </a:t>
                </a:r>
                <a:r>
                  <a:rPr lang="en-US" dirty="0"/>
                  <a:t>je pevné číslo pravidelného mnohouholníka, </a:t>
                </a:r>
                <a:r>
                  <a:rPr lang="en-US" b="1" dirty="0"/>
                  <a:t>a </a:t>
                </a:r>
                <a:r>
                  <a:rPr lang="en-US" dirty="0"/>
                  <a:t>je dĺžka jeho apotémy a </a:t>
                </a:r>
                <a:r>
                  <a:rPr lang="en-US" b="1" dirty="0"/>
                  <a:t>L </a:t>
                </a:r>
                <a:r>
                  <a:rPr lang="en-US" dirty="0"/>
                  <a:t>je dĺžka jeho strany.</a:t>
                </a:r>
                <a:endParaRPr lang="it-IT" dirty="0"/>
              </a:p>
              <a:p>
                <a:pPr marL="0" indent="0" algn="just">
                  <a:buNone/>
                </a:pPr>
                <a:endParaRPr lang="it-IT" b="1" dirty="0"/>
              </a:p>
              <a:p>
                <a:pPr marL="0" indent="0" algn="just">
                  <a:buNone/>
                </a:pPr>
                <a:endParaRPr lang="el-GR" dirty="0"/>
              </a:p>
            </p:txBody>
          </p:sp>
        </mc:Choice>
        <mc:Fallback xmlns:p14="http://schemas.microsoft.com/office/powerpoint/2010/main"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  <a:blipFill>
                <a:blip r:embed="rId2"/>
                <a:stretch>
                  <a:fillRect l="-1852" t="-4317" r="-1389" b="-163309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3935307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b="1" dirty="0">
                <a:solidFill>
                  <a:srgbClr val="166C59"/>
                </a:solidFill>
              </a:rPr>
              <a:t>Plošná konštanta </a:t>
            </a:r>
            <a:endParaRPr lang="el-GR" b="1" dirty="0">
              <a:solidFill>
                <a:srgbClr val="166C59"/>
              </a:solidFill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dirty="0"/>
                  <a:t>Konštanta plochy pravidelného mnohouholníka , je pomer plochy ku štvorcu strany. Plocha závisí len od počtu jeho strán.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i="1">
                          <a:latin typeface="Cambria Math" panose="02040503050406030204" pitchFamily="18" charset="0"/>
                        </a:rPr>
                        <m:t>𝜑</m:t>
                      </m:r>
                      <m:r>
                        <a:rPr lang="en-US" i="1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it-IT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i="1">
                              <a:latin typeface="Cambria Math" panose="02040503050406030204" pitchFamily="18" charset="0"/>
                            </a:rPr>
                            <m:t>𝐴</m:t>
                          </m:r>
                        </m:num>
                        <m:den>
                          <m:sSup>
                            <m:sSupPr>
                              <m:ctrlPr>
                                <a:rPr lang="it-IT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𝐿</m:t>
                              </m:r>
                            </m:e>
                            <m:sup>
                              <m:r>
                                <a:rPr lang="en-US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den>
                      </m:f>
                    </m:oMath>
                  </m:oMathPara>
                </a14:m>
                <a:endParaRPr lang="it-IT" dirty="0"/>
              </a:p>
              <a:p>
                <a:pPr marL="0" indent="0">
                  <a:buNone/>
                </a:pPr>
                <a:r>
                  <a:rPr lang="en-US" dirty="0"/>
                  <a:t>kde , je plošná konštanta pravidelného mnohouholníka, A je plocha plochy a L je dĺžka jeho strany. </a:t>
                </a:r>
                <a:endParaRPr lang="it-IT" dirty="0"/>
              </a:p>
              <a:p>
                <a:pPr marL="0" indent="0">
                  <a:buNone/>
                </a:pPr>
                <a:endParaRPr lang="it-IT" dirty="0"/>
              </a:p>
              <a:p>
                <a:pPr marL="0" indent="0">
                  <a:buNone/>
                </a:pPr>
                <a:br>
                  <a:rPr lang="en-US" i="1" dirty="0"/>
                </a:br>
                <a:endParaRPr lang="it-IT" dirty="0"/>
              </a:p>
              <a:p>
                <a:pPr marL="0" indent="0" algn="just">
                  <a:buNone/>
                </a:pPr>
                <a:endParaRPr lang="it-IT" b="1" dirty="0"/>
              </a:p>
              <a:p>
                <a:pPr marL="0" indent="0" algn="just">
                  <a:buNone/>
                </a:pPr>
                <a:endParaRPr lang="el-GR" dirty="0"/>
              </a:p>
            </p:txBody>
          </p:sp>
        </mc:Choice>
        <mc:Fallback xmlns:p14="http://schemas.microsoft.com/office/powerpoint/2010/main"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600201"/>
                <a:ext cx="8229600" cy="1756792"/>
              </a:xfrm>
              <a:blipFill>
                <a:blip r:embed="rId2"/>
                <a:stretch>
                  <a:fillRect l="-1852" t="-4317" r="-2315" b="-139568"/>
                </a:stretch>
              </a:blipFill>
            </p:spPr>
            <p:txBody>
              <a:bodyPr/>
              <a:lstStyle/>
              <a:p>
                <a:r>
                  <a:rPr lang="it-IT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97219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Θέμα του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</TotalTime>
  <Words>200</Words>
  <Application>Microsoft Office PowerPoint</Application>
  <PresentationFormat>Prezentácia na obrazovke (4:3)</PresentationFormat>
  <Paragraphs>39</Paragraphs>
  <Slides>6</Slides>
  <Notes>0</Notes>
  <HiddenSlides>0</HiddenSlides>
  <MMClips>0</MMClips>
  <ScaleCrop>false</ScaleCrop>
  <HeadingPairs>
    <vt:vector size="6" baseType="variant">
      <vt:variant>
        <vt:lpstr>Použité písma</vt:lpstr>
      </vt:variant>
      <vt:variant>
        <vt:i4>5</vt:i4>
      </vt:variant>
      <vt:variant>
        <vt:lpstr>Motív</vt:lpstr>
      </vt:variant>
      <vt:variant>
        <vt:i4>1</vt:i4>
      </vt:variant>
      <vt:variant>
        <vt:lpstr>Nadpisy snímok</vt:lpstr>
      </vt:variant>
      <vt:variant>
        <vt:i4>6</vt:i4>
      </vt:variant>
    </vt:vector>
  </HeadingPairs>
  <TitlesOfParts>
    <vt:vector size="12" baseType="lpstr">
      <vt:lpstr>Adobe Heiti Std R</vt:lpstr>
      <vt:lpstr>Arial</vt:lpstr>
      <vt:lpstr>Calibri</vt:lpstr>
      <vt:lpstr>Cambria Math</vt:lpstr>
      <vt:lpstr>Tahoma</vt:lpstr>
      <vt:lpstr>Office Theme</vt:lpstr>
      <vt:lpstr>Pravidelné mnohouholníky I </vt:lpstr>
      <vt:lpstr>Pravidelné mnohouholníky</vt:lpstr>
      <vt:lpstr>Pravidelné mnohouholníky</vt:lpstr>
      <vt:lpstr>Apothem</vt:lpstr>
      <vt:lpstr>Pevný počet</vt:lpstr>
      <vt:lpstr>Plošná konštanta 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/>
  <cp:keywords>, docId:D3C097FFC84003075193861F357452AD</cp:keywords>
  <dc:description/>
  <cp:lastModifiedBy>KEAI</cp:lastModifiedBy>
  <cp:revision>18</cp:revision>
  <dcterms:created xsi:type="dcterms:W3CDTF">2016-10-07T11:12:08Z</dcterms:created>
  <dcterms:modified xsi:type="dcterms:W3CDTF">2023-01-27T12:47:43Z</dcterms:modified>
  <cp:category/>
</cp:coreProperties>
</file>