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166C59"/>
                </a:solidFill>
              </a:rPr>
              <a:t>Logické myslenie Porovnanie merania Prevod 2</a:t>
            </a:r>
            <a:endParaRPr lang="it-IT" b="1" dirty="0">
              <a:solidFill>
                <a:srgbClr val="166C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Vzorce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6" name="Obrázok 5" descr="Obrázok, na ktorom je stôl&#10;&#10;Automaticky generovaný popis">
            <a:extLst>
              <a:ext uri="{FF2B5EF4-FFF2-40B4-BE49-F238E27FC236}">
                <a16:creationId xmlns:a16="http://schemas.microsoft.com/office/drawing/2014/main" id="{8779F30F-A303-444E-B55E-AE9AA0555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052736"/>
            <a:ext cx="5943600" cy="514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Jednotky objemu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53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Jednotkou objemu v S.I. je meter kubický (m3), pretože objem je veličina trojrozmerného priestoru, ktorý zaberá tvar alebo povrch. Najčastejšie používanou jednotkou objemu je však liter. Okrem toho sa veľké a malé objemy merajú v iných jednotkách, ako sú mililitre (ml), decilitre(dl) a iné.</a:t>
            </a:r>
          </a:p>
        </p:txBody>
      </p:sp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Jednotky objemu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5" name="Obrázok 4" descr="Obrázok, na ktorom je stôl&#10;&#10;Automaticky generovaný popis">
            <a:extLst>
              <a:ext uri="{FF2B5EF4-FFF2-40B4-BE49-F238E27FC236}">
                <a16:creationId xmlns:a16="http://schemas.microsoft.com/office/drawing/2014/main" id="{7843F96B-A2A4-4296-A268-5541A1C0A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80728"/>
            <a:ext cx="6435090" cy="538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Prevod jednotiek objemu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CAE2A7F-078C-4EEC-AE2F-07CCC410F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085850"/>
            <a:ext cx="5906135" cy="2343150"/>
          </a:xfrm>
          <a:prstGeom prst="rect">
            <a:avLst/>
          </a:prstGeom>
        </p:spPr>
      </p:pic>
      <p:pic>
        <p:nvPicPr>
          <p:cNvPr id="5" name="Obrázok 4" descr="Obrázok, na ktorom je stôl&#10;&#10;Automaticky generovaný popis">
            <a:extLst>
              <a:ext uri="{FF2B5EF4-FFF2-40B4-BE49-F238E27FC236}">
                <a16:creationId xmlns:a16="http://schemas.microsoft.com/office/drawing/2014/main" id="{A08C73D6-8544-4F55-91BD-72774266D5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70" b="48645"/>
          <a:stretch/>
        </p:blipFill>
        <p:spPr bwMode="auto">
          <a:xfrm>
            <a:off x="1499219" y="3455218"/>
            <a:ext cx="5897880" cy="1661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2FC233FC-5872-44C1-AE4F-B68DF23B271A}"/>
              </a:ext>
            </a:extLst>
          </p:cNvPr>
          <p:cNvSpPr txBox="1"/>
          <p:nvPr/>
        </p:nvSpPr>
        <p:spPr>
          <a:xfrm>
            <a:off x="1504799" y="5013176"/>
            <a:ext cx="5993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Pre dĺžku - prevod použijete raz</a:t>
            </a:r>
          </a:p>
          <a:p>
            <a:r>
              <a:rPr lang="en-US" sz="2400" b="1" dirty="0"/>
              <a:t>Pre oblasť - prepočet použijete dvakrát</a:t>
            </a:r>
          </a:p>
          <a:p>
            <a:r>
              <a:rPr lang="en-US" sz="2400" b="1" dirty="0"/>
              <a:t>Pre objem - prevod použijete 3-krát</a:t>
            </a:r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Prevod Kubický meter do Liter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D3EAD5D9-32AF-46BD-AFA2-7E5F4DEA7DCA}"/>
              </a:ext>
            </a:extLst>
          </p:cNvPr>
          <p:cNvSpPr txBox="1"/>
          <p:nvPr/>
        </p:nvSpPr>
        <p:spPr>
          <a:xfrm>
            <a:off x="457200" y="1268760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Metre kubické a litre sú dve bežné metrické jednotky objemu.</a:t>
            </a:r>
          </a:p>
          <a:p>
            <a:r>
              <a:rPr lang="en-US" sz="2400" b="1" dirty="0"/>
              <a:t>1 meter kubický je 1000 litrov.</a:t>
            </a:r>
          </a:p>
          <a:p>
            <a:r>
              <a:rPr lang="en-US" sz="2400" b="1" dirty="0"/>
              <a:t>Najjednoduchší spôsob, ako previesť metre kubické na litre, je posunúť desatinnú čiarku o tri miesta doprava. Inými slovami, vynásobte hodnotu v metroch kubických číslom 1000, aby ste dostali odpoveď v litroch.</a:t>
            </a:r>
          </a:p>
          <a:p>
            <a:r>
              <a:rPr lang="en-US" sz="2400" b="1" dirty="0"/>
              <a:t>Ak chcete previesť litre na metre kubické, stačí posunúť desatinnú čiarku o tri miesta doľava. Inými slovami, vydeľte hodnotu v litroch číslom 1000, aby ste dostali odpoveď v metroch kubických.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F71F76B4-DD3B-4F99-B635-297FA26EE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4310884"/>
            <a:ext cx="5358712" cy="185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Prevod Kubický meter do Liter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793" y="1556792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Koľko litrov sa rovná 0,25 metra kubického?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Potrebné konverzné faktory</a:t>
            </a:r>
          </a:p>
          <a:p>
            <a:pPr marL="0" indent="0" algn="just">
              <a:buNone/>
            </a:pPr>
            <a:r>
              <a:rPr lang="en-US" sz="2400" b="1" dirty="0"/>
              <a:t>1 cm³ = 1 ml</a:t>
            </a:r>
          </a:p>
          <a:p>
            <a:pPr marL="0" indent="0" algn="just">
              <a:buNone/>
            </a:pPr>
            <a:r>
              <a:rPr lang="en-US" sz="2400" b="1" dirty="0"/>
              <a:t>100 cm = 1 m</a:t>
            </a:r>
          </a:p>
          <a:p>
            <a:pPr marL="0" indent="0" algn="just">
              <a:buNone/>
            </a:pPr>
            <a:r>
              <a:rPr lang="en-US" sz="2400" b="1" dirty="0"/>
              <a:t>1000 ml = 1 l</a:t>
            </a:r>
          </a:p>
          <a:p>
            <a:pPr marL="0" indent="0" algn="just">
              <a:buNone/>
            </a:pPr>
            <a:r>
              <a:rPr lang="en-US" sz="2400" b="1" dirty="0"/>
              <a:t>1 m³ = 1000 l</a:t>
            </a:r>
          </a:p>
        </p:txBody>
      </p:sp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Prevod Kubický meter do Liter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Metóda 1:</a:t>
            </a:r>
          </a:p>
          <a:p>
            <a:pPr marL="0" indent="0" algn="just">
              <a:buNone/>
            </a:pPr>
            <a:r>
              <a:rPr lang="en-US" sz="2400" b="1" dirty="0"/>
              <a:t>Najprv prepočítajte metre kubické na centimetre kubické.</a:t>
            </a:r>
          </a:p>
          <a:p>
            <a:pPr marL="0" indent="0" algn="just">
              <a:buNone/>
            </a:pPr>
            <a:r>
              <a:rPr lang="en-US" sz="2400" b="1" dirty="0"/>
              <a:t>100 cm = 1 m</a:t>
            </a:r>
          </a:p>
          <a:p>
            <a:pPr marL="0" indent="0" algn="just">
              <a:buNone/>
            </a:pPr>
            <a:r>
              <a:rPr lang="en-US" sz="2400" b="1" dirty="0"/>
              <a:t>(100 cm) ³ = (1 m) ³</a:t>
            </a:r>
          </a:p>
          <a:p>
            <a:pPr marL="0" indent="0" algn="just">
              <a:buNone/>
            </a:pPr>
            <a:r>
              <a:rPr lang="en-US" sz="2400" b="1" dirty="0"/>
              <a:t>1 000 000 cm³ = 1 m³</a:t>
            </a:r>
          </a:p>
          <a:p>
            <a:pPr marL="0" indent="0" algn="just">
              <a:buNone/>
            </a:pPr>
            <a:r>
              <a:rPr lang="en-US" sz="2400" b="1" dirty="0"/>
              <a:t>keďže 1 cm³ = 1 ml</a:t>
            </a:r>
          </a:p>
          <a:p>
            <a:pPr marL="0" indent="0" algn="just">
              <a:buNone/>
            </a:pPr>
            <a:r>
              <a:rPr lang="en-US" sz="2400" b="1" dirty="0"/>
              <a:t>1 m³ = 1 000 000 ml alebo 1000 l</a:t>
            </a:r>
          </a:p>
          <a:p>
            <a:pPr marL="0" indent="0" algn="just">
              <a:buNone/>
            </a:pPr>
            <a:r>
              <a:rPr lang="en-US" sz="2400" b="1" dirty="0"/>
              <a:t>0,25 m³ = 1000/4 L = 250L</a:t>
            </a:r>
          </a:p>
        </p:txBody>
      </p:sp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Prevod Kubický meter do Liter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5055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Metóda 2:</a:t>
            </a:r>
          </a:p>
          <a:p>
            <a:pPr marL="0" indent="0" algn="just">
              <a:buNone/>
            </a:pPr>
            <a:r>
              <a:rPr lang="en-US" sz="2400" b="1" dirty="0"/>
              <a:t>1 meter kubický = 1000 litrov</a:t>
            </a:r>
          </a:p>
          <a:p>
            <a:pPr marL="0" indent="0" algn="just">
              <a:buNone/>
            </a:pPr>
            <a:r>
              <a:rPr lang="en-US" sz="2400" b="1" dirty="0"/>
              <a:t>teda na 0,25 metra kubického:</a:t>
            </a:r>
          </a:p>
          <a:p>
            <a:pPr marL="0" indent="0" algn="just">
              <a:buNone/>
            </a:pPr>
            <a:r>
              <a:rPr lang="en-US" sz="2400" b="1" dirty="0"/>
              <a:t>Odpoveď v litroch = 0,25 m³ * (1000 l/m³)</a:t>
            </a:r>
          </a:p>
          <a:p>
            <a:pPr marL="0" indent="0" algn="just">
              <a:buNone/>
            </a:pPr>
            <a:r>
              <a:rPr lang="en-US" sz="2400" b="1" dirty="0"/>
              <a:t>Odpoveď v litroch = 250 L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Zväzok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193" y="980728"/>
            <a:ext cx="8229600" cy="5544616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Objem je mierou objemu, ktorý má objekt. Ak napríklad pohár pojme 100 ml vody až po okraj, hovorí sa, že jeho objem je 100 ml. </a:t>
            </a:r>
          </a:p>
          <a:p>
            <a:pPr marL="0" indent="0" algn="just">
              <a:buNone/>
            </a:pPr>
            <a:r>
              <a:rPr lang="en-US" sz="2400" b="1" dirty="0"/>
              <a:t>Objem možno definovať aj ako množstvo priestoru, ktoré zaberá trojrozmerný objekt. Objem telesa, ako je kocka alebo kubus, sa meria počítaním počtu jednotkových kociek, ktoré obsahuje. </a:t>
            </a:r>
          </a:p>
          <a:p>
            <a:pPr marL="0" indent="0" algn="just">
              <a:buNone/>
            </a:pPr>
            <a:r>
              <a:rPr lang="en-US" sz="2400" b="1" dirty="0"/>
              <a:t>Objem si najlepšie predstavíte tak, že si ho predstavíte ako priestor, ktorý zaberá akýkoľvek trojrozmerný objekt alebo pevný tvar. 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Definícia objemu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Objem je definovaný ako objem, ktorý zaberá trojrozmerný pevný tvar. V akomkoľvek tvare sa ťažko vizualizuje, ale možno ho medzi tvarmi porovnávať. Napríklad objem kompasovej škatule je väčší ako objem gumy umiestnenej v nej. Na výpočet plochy akéhokoľvek dvojrozmerného tvaru rozdelíme časť na rovnaké štvorcové jednotky. Podobne pri výpočte objemu pevných tvarov ho rozdelíme na rovnaké kubické jednotky. V ďalšej časti sa dozvieme, ako vypočítať objem rôznych pevných tvarov.</a:t>
            </a:r>
          </a:p>
        </p:txBody>
      </p:sp>
      <p:pic>
        <p:nvPicPr>
          <p:cNvPr id="5" name="Obrázok 4" descr="Obrázok, na ktorom je šodži, budova&#10;&#10;Automaticky generovaný popis">
            <a:extLst>
              <a:ext uri="{FF2B5EF4-FFF2-40B4-BE49-F238E27FC236}">
                <a16:creationId xmlns:a16="http://schemas.microsoft.com/office/drawing/2014/main" id="{41578611-EDC4-493C-B564-3B75A5D0E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509120"/>
            <a:ext cx="328612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Objem kuboidu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783"/>
            <a:ext cx="82296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Predpokladajme, že máme nejaké obdĺžnikové listy s dĺžkou "l" a šírkou "b". Ak ich položíme jeden na druhý do výšky "h", dostaneme kocku s rozmermi l, b, h. To je vidieť na nasledujúcom obrázku, ktorý znázorňuje dĺžku, šírku (šírku) a výšku takto vytvorenej kocky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Na výpočet veľkosti priestoru, ktorý tento kubus uzatvára, použijeme vzorec: Objem kuboidu = l × b × h</a:t>
            </a:r>
          </a:p>
        </p:txBody>
      </p:sp>
      <p:pic>
        <p:nvPicPr>
          <p:cNvPr id="6" name="Obrázok 5" descr="Obrázok, na ktorom je text, stôl, nábytok, pingpongový stôl&#10;&#10;Automaticky generovaný popis">
            <a:extLst>
              <a:ext uri="{FF2B5EF4-FFF2-40B4-BE49-F238E27FC236}">
                <a16:creationId xmlns:a16="http://schemas.microsoft.com/office/drawing/2014/main" id="{14DA35EC-D2FA-41FC-998D-BE3CF3912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548" y="3052061"/>
            <a:ext cx="5988903" cy="137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Objem kocky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41284"/>
            <a:ext cx="82296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Kocka je špeciálnym prípadom kubusu, ktorého všetky tri strany majú rovnakú mieru. Ak túto rovnakú hodnotu vyjadríme ako "a", potom objem tejto kocky môžeme vypočítať podľa vzorca: Objem kocky = a × a × a = a³. Pozrite si nasledujúci obrázok, aby ste videli rovnaké strany kocky a priestor, ktorý zaberá.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454A7348-2F22-4F62-B4E4-2DF601591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350" y="3717032"/>
            <a:ext cx="27813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Objem valca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866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Tak ako sme z obdĺžnikov zostrojili kocku, môžeme z kružníc rovnakej veľkosti zostrojiť valec. 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Valec je trubicovitá konštrukcia s dvoma rovnobežnými kruhovými podstavami, ktoré sú spojené zakrivenou plochou v pevnej vzdialenosti od stredu. Vzdialenosť medzi týmito dvoma podstavami je výška valca. Ak považujeme "r" za polomer kruhovej základne (a vrcholu) a "h" za výšku valca, potom objem valca možno vyjadriť ako Objem valca = π r² h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it-IT" sz="2400" dirty="0"/>
          </a:p>
        </p:txBody>
      </p:sp>
      <p:pic>
        <p:nvPicPr>
          <p:cNvPr id="4" name="Obrázok 3" descr="Obrázok, na ktorom je hudba, bubon&#10;&#10;Automaticky generovaný popis">
            <a:extLst>
              <a:ext uri="{FF2B5EF4-FFF2-40B4-BE49-F238E27FC236}">
                <a16:creationId xmlns:a16="http://schemas.microsoft.com/office/drawing/2014/main" id="{81F42129-55D5-4224-9617-572003097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934018"/>
            <a:ext cx="5424805" cy="131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Objem pyramídy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48946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Pyramídy majú ako základňu mnohouholník a trojuholníkové steny, ktoré sa stretávajú na vrchole. Objem pyramídy sa vypočíta pomocou vzorca: Objem pyramídy = 1/3 × dĺžka základne × šírka základne × výška pyramídy. Tento vzorec možno zapísať aj ako 1/3 × plocha základne mnohouholníka × výška pyramídy.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BDE69896-4F50-4747-9F8B-6651CD89F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315" y="3343586"/>
            <a:ext cx="3093370" cy="234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Objem kužeľa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Rozdiel medzi kužeľom a pyramídou je v tom, že podstava kužeľa je kruhová, zatiaľ čo podstava pyramídy je mnohouholník. Objem kužeľa sa vypočíta podľa vzorca: 1/3 ×πr²h.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ACAE8FAB-BD78-496A-A4FF-A2302E742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504" y="2996952"/>
            <a:ext cx="2920991" cy="267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Objem gule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387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Objem gule je priestor, ktorý zaberá.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Objem gule s polomerom r je 4/3 πr³.</a:t>
            </a:r>
          </a:p>
          <a:p>
            <a:pPr marL="0" indent="0" algn="just">
              <a:buNone/>
            </a:pPr>
            <a:r>
              <a:rPr lang="en-US" sz="2400" b="1" dirty="0"/>
              <a:t>Teraz, keď už poznáme vzorce rôznych geometrických útvarov, pozrime sa na rôzne jednotky objemu.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10BFA01A-C4D7-4F08-87D6-9A36E1E71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286" y="1628800"/>
            <a:ext cx="23241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836</Words>
  <Application>Microsoft Office PowerPoint</Application>
  <PresentationFormat>Prezentácia na obrazovke (4:3)</PresentationFormat>
  <Paragraphs>79</Paragraphs>
  <Slides>17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21" baseType="lpstr">
      <vt:lpstr>Adobe Heiti Std R</vt:lpstr>
      <vt:lpstr>Arial</vt:lpstr>
      <vt:lpstr>Calibri</vt:lpstr>
      <vt:lpstr>Office Theme</vt:lpstr>
      <vt:lpstr>Logické myslenie Porovnanie merania Prevod 2</vt:lpstr>
      <vt:lpstr>Zväzok</vt:lpstr>
      <vt:lpstr>Definícia objemu</vt:lpstr>
      <vt:lpstr>Objem kuboidu</vt:lpstr>
      <vt:lpstr>Objem kocky</vt:lpstr>
      <vt:lpstr>Objem valca</vt:lpstr>
      <vt:lpstr>Objem pyramídy</vt:lpstr>
      <vt:lpstr>Objem kužeľa</vt:lpstr>
      <vt:lpstr>Objem gule</vt:lpstr>
      <vt:lpstr>Vzorce</vt:lpstr>
      <vt:lpstr>Jednotky objemu</vt:lpstr>
      <vt:lpstr>Jednotky objemu</vt:lpstr>
      <vt:lpstr>Prevod jednotiek objemu</vt:lpstr>
      <vt:lpstr>Prevod Kubický meter do Liter</vt:lpstr>
      <vt:lpstr>Prevod Kubický meter do Liter</vt:lpstr>
      <vt:lpstr>Prevod Kubický meter do Liter</vt:lpstr>
      <vt:lpstr>Prevod Kubický meter do Liter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>, docId:4116EE8474A789F049B8CB59423D1384</cp:keywords>
  <dc:description/>
  <cp:lastModifiedBy>KEAI</cp:lastModifiedBy>
  <cp:revision>33</cp:revision>
  <dcterms:created xsi:type="dcterms:W3CDTF">2016-10-07T11:12:08Z</dcterms:created>
  <dcterms:modified xsi:type="dcterms:W3CDTF">2023-01-27T12:47:00Z</dcterms:modified>
  <cp:category/>
</cp:coreProperties>
</file>